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3716000" cy="9429750"/>
  <p:notesSz cx="6858000" cy="9144000"/>
  <p:embeddedFontLst>
    <p:embeddedFont>
      <p:font typeface="Montserrat ExtraBold" panose="020B0604020202020204" charset="-52"/>
      <p:bold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70">
          <p15:clr>
            <a:srgbClr val="A4A3A4"/>
          </p15:clr>
        </p15:guide>
        <p15:guide id="2" pos="4320">
          <p15:clr>
            <a:srgbClr val="A4A3A4"/>
          </p15:clr>
        </p15:guide>
        <p15:guide id="3" pos="311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374" y="96"/>
      </p:cViewPr>
      <p:guideLst>
        <p:guide orient="horz" pos="2970"/>
        <p:guide pos="4320"/>
        <p:guide pos="31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dc1c1bee7_0_69: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dc1c1bee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edc1c1bee7_0_86: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edc1c1bee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dc1c1bee7_0_93:notes"/>
          <p:cNvSpPr>
            <a:spLocks noGrp="1" noRot="1" noChangeAspect="1"/>
          </p:cNvSpPr>
          <p:nvPr>
            <p:ph type="sldImg" idx="2"/>
          </p:nvPr>
        </p:nvSpPr>
        <p:spPr>
          <a:xfrm>
            <a:off x="935038" y="685800"/>
            <a:ext cx="49879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dc1c1bee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e7cd2ef11b_0_9: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e7cd2ef11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edc1c1bee7_0_10: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edc1c1be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dc1c1bee7_0_33: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dc1c1bee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edc1c1bee7_0_22: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edc1c1bee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71373c0dc_0_1: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71373c0d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dc1c1bee7_0_48: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dc1c1bee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dc1c1bee7_0_62: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dc1c1bee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dc1c1bee7_0_77:notes"/>
          <p:cNvSpPr>
            <a:spLocks noGrp="1" noRot="1" noChangeAspect="1"/>
          </p:cNvSpPr>
          <p:nvPr>
            <p:ph type="sldImg" idx="2"/>
          </p:nvPr>
        </p:nvSpPr>
        <p:spPr>
          <a:xfrm>
            <a:off x="935489" y="685800"/>
            <a:ext cx="49878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dc1c1bee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67563" y="1365054"/>
            <a:ext cx="12780900" cy="3763200"/>
          </a:xfrm>
          <a:prstGeom prst="rect">
            <a:avLst/>
          </a:prstGeom>
        </p:spPr>
        <p:txBody>
          <a:bodyPr spcFirstLastPara="1" wrap="square" lIns="147300" tIns="147300" rIns="147300" bIns="147300" anchor="b" anchorCtr="0">
            <a:no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a:endParaRPr/>
          </a:p>
        </p:txBody>
      </p:sp>
      <p:sp>
        <p:nvSpPr>
          <p:cNvPr id="11" name="Google Shape;11;p2"/>
          <p:cNvSpPr txBox="1">
            <a:spLocks noGrp="1"/>
          </p:cNvSpPr>
          <p:nvPr>
            <p:ph type="subTitle" idx="1"/>
          </p:nvPr>
        </p:nvSpPr>
        <p:spPr>
          <a:xfrm>
            <a:off x="467550" y="5195896"/>
            <a:ext cx="12780900" cy="1453200"/>
          </a:xfrm>
          <a:prstGeom prst="rect">
            <a:avLst/>
          </a:prstGeom>
        </p:spPr>
        <p:txBody>
          <a:bodyPr spcFirstLastPara="1" wrap="square" lIns="147300" tIns="147300" rIns="147300" bIns="147300" anchor="t" anchorCtr="0">
            <a:no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12" name="Google Shape;12;p2"/>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67550" y="2027896"/>
            <a:ext cx="12780900" cy="3599700"/>
          </a:xfrm>
          <a:prstGeom prst="rect">
            <a:avLst/>
          </a:prstGeom>
        </p:spPr>
        <p:txBody>
          <a:bodyPr spcFirstLastPara="1" wrap="square" lIns="147300" tIns="147300" rIns="147300" bIns="147300" anchor="b" anchorCtr="0">
            <a:noAutofit/>
          </a:bodyPr>
          <a:lstStyle>
            <a:lvl1pPr lvl="0" algn="ctr">
              <a:spcBef>
                <a:spcPts val="0"/>
              </a:spcBef>
              <a:spcAft>
                <a:spcPts val="0"/>
              </a:spcAft>
              <a:buSzPts val="19300"/>
              <a:buNone/>
              <a:defRPr sz="19300"/>
            </a:lvl1pPr>
            <a:lvl2pPr lvl="1" algn="ctr">
              <a:spcBef>
                <a:spcPts val="0"/>
              </a:spcBef>
              <a:spcAft>
                <a:spcPts val="0"/>
              </a:spcAft>
              <a:buSzPts val="19300"/>
              <a:buNone/>
              <a:defRPr sz="19300"/>
            </a:lvl2pPr>
            <a:lvl3pPr lvl="2" algn="ctr">
              <a:spcBef>
                <a:spcPts val="0"/>
              </a:spcBef>
              <a:spcAft>
                <a:spcPts val="0"/>
              </a:spcAft>
              <a:buSzPts val="19300"/>
              <a:buNone/>
              <a:defRPr sz="19300"/>
            </a:lvl3pPr>
            <a:lvl4pPr lvl="3" algn="ctr">
              <a:spcBef>
                <a:spcPts val="0"/>
              </a:spcBef>
              <a:spcAft>
                <a:spcPts val="0"/>
              </a:spcAft>
              <a:buSzPts val="19300"/>
              <a:buNone/>
              <a:defRPr sz="19300"/>
            </a:lvl4pPr>
            <a:lvl5pPr lvl="4" algn="ctr">
              <a:spcBef>
                <a:spcPts val="0"/>
              </a:spcBef>
              <a:spcAft>
                <a:spcPts val="0"/>
              </a:spcAft>
              <a:buSzPts val="19300"/>
              <a:buNone/>
              <a:defRPr sz="19300"/>
            </a:lvl5pPr>
            <a:lvl6pPr lvl="5" algn="ctr">
              <a:spcBef>
                <a:spcPts val="0"/>
              </a:spcBef>
              <a:spcAft>
                <a:spcPts val="0"/>
              </a:spcAft>
              <a:buSzPts val="19300"/>
              <a:buNone/>
              <a:defRPr sz="19300"/>
            </a:lvl6pPr>
            <a:lvl7pPr lvl="6" algn="ctr">
              <a:spcBef>
                <a:spcPts val="0"/>
              </a:spcBef>
              <a:spcAft>
                <a:spcPts val="0"/>
              </a:spcAft>
              <a:buSzPts val="19300"/>
              <a:buNone/>
              <a:defRPr sz="19300"/>
            </a:lvl7pPr>
            <a:lvl8pPr lvl="7" algn="ctr">
              <a:spcBef>
                <a:spcPts val="0"/>
              </a:spcBef>
              <a:spcAft>
                <a:spcPts val="0"/>
              </a:spcAft>
              <a:buSzPts val="19300"/>
              <a:buNone/>
              <a:defRPr sz="19300"/>
            </a:lvl8pPr>
            <a:lvl9pPr lvl="8" algn="ctr">
              <a:spcBef>
                <a:spcPts val="0"/>
              </a:spcBef>
              <a:spcAft>
                <a:spcPts val="0"/>
              </a:spcAft>
              <a:buSzPts val="19300"/>
              <a:buNone/>
              <a:defRPr sz="19300"/>
            </a:lvl9pPr>
          </a:lstStyle>
          <a:p>
            <a:r>
              <a:t>xx%</a:t>
            </a:r>
          </a:p>
        </p:txBody>
      </p:sp>
      <p:sp>
        <p:nvSpPr>
          <p:cNvPr id="46" name="Google Shape;46;p11"/>
          <p:cNvSpPr txBox="1">
            <a:spLocks noGrp="1"/>
          </p:cNvSpPr>
          <p:nvPr>
            <p:ph type="body" idx="1"/>
          </p:nvPr>
        </p:nvSpPr>
        <p:spPr>
          <a:xfrm>
            <a:off x="467550" y="5779079"/>
            <a:ext cx="12780900" cy="2384700"/>
          </a:xfrm>
          <a:prstGeom prst="rect">
            <a:avLst/>
          </a:prstGeom>
        </p:spPr>
        <p:txBody>
          <a:bodyPr spcFirstLastPara="1" wrap="square" lIns="147300" tIns="147300" rIns="147300" bIns="147300" anchor="t" anchorCtr="0">
            <a:noAutofit/>
          </a:bodyPr>
          <a:lstStyle>
            <a:lvl1pPr marL="457200" lvl="0" indent="-412750" algn="ctr">
              <a:spcBef>
                <a:spcPts val="0"/>
              </a:spcBef>
              <a:spcAft>
                <a:spcPts val="0"/>
              </a:spcAft>
              <a:buSzPts val="2900"/>
              <a:buChar char="●"/>
              <a:defRPr/>
            </a:lvl1pPr>
            <a:lvl2pPr marL="914400" lvl="1" indent="-374650" algn="ctr">
              <a:spcBef>
                <a:spcPts val="2600"/>
              </a:spcBef>
              <a:spcAft>
                <a:spcPts val="0"/>
              </a:spcAft>
              <a:buSzPts val="2300"/>
              <a:buChar char="○"/>
              <a:defRPr/>
            </a:lvl2pPr>
            <a:lvl3pPr marL="1371600" lvl="2" indent="-374650" algn="ctr">
              <a:spcBef>
                <a:spcPts val="2600"/>
              </a:spcBef>
              <a:spcAft>
                <a:spcPts val="0"/>
              </a:spcAft>
              <a:buSzPts val="2300"/>
              <a:buChar char="■"/>
              <a:defRPr/>
            </a:lvl3pPr>
            <a:lvl4pPr marL="1828800" lvl="3" indent="-374650" algn="ctr">
              <a:spcBef>
                <a:spcPts val="2600"/>
              </a:spcBef>
              <a:spcAft>
                <a:spcPts val="0"/>
              </a:spcAft>
              <a:buSzPts val="2300"/>
              <a:buChar char="●"/>
              <a:defRPr/>
            </a:lvl4pPr>
            <a:lvl5pPr marL="2286000" lvl="4" indent="-374650" algn="ctr">
              <a:spcBef>
                <a:spcPts val="2600"/>
              </a:spcBef>
              <a:spcAft>
                <a:spcPts val="0"/>
              </a:spcAft>
              <a:buSzPts val="2300"/>
              <a:buChar char="○"/>
              <a:defRPr/>
            </a:lvl5pPr>
            <a:lvl6pPr marL="2743200" lvl="5" indent="-374650" algn="ctr">
              <a:spcBef>
                <a:spcPts val="2600"/>
              </a:spcBef>
              <a:spcAft>
                <a:spcPts val="0"/>
              </a:spcAft>
              <a:buSzPts val="2300"/>
              <a:buChar char="■"/>
              <a:defRPr/>
            </a:lvl6pPr>
            <a:lvl7pPr marL="3200400" lvl="6" indent="-374650" algn="ctr">
              <a:spcBef>
                <a:spcPts val="2600"/>
              </a:spcBef>
              <a:spcAft>
                <a:spcPts val="0"/>
              </a:spcAft>
              <a:buSzPts val="2300"/>
              <a:buChar char="●"/>
              <a:defRPr/>
            </a:lvl7pPr>
            <a:lvl8pPr marL="3657600" lvl="7" indent="-374650" algn="ctr">
              <a:spcBef>
                <a:spcPts val="2600"/>
              </a:spcBef>
              <a:spcAft>
                <a:spcPts val="0"/>
              </a:spcAft>
              <a:buSzPts val="2300"/>
              <a:buChar char="○"/>
              <a:defRPr/>
            </a:lvl8pPr>
            <a:lvl9pPr marL="4114800" lvl="8" indent="-374650" algn="ctr">
              <a:spcBef>
                <a:spcPts val="2600"/>
              </a:spcBef>
              <a:spcAft>
                <a:spcPts val="2600"/>
              </a:spcAft>
              <a:buSzPts val="2300"/>
              <a:buChar char="■"/>
              <a:defRPr/>
            </a:lvl9pPr>
          </a:lstStyle>
          <a:p>
            <a:endParaRPr/>
          </a:p>
        </p:txBody>
      </p:sp>
      <p:sp>
        <p:nvSpPr>
          <p:cNvPr id="47" name="Google Shape;47;p11"/>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67550" y="3943225"/>
            <a:ext cx="12780900" cy="1543200"/>
          </a:xfrm>
          <a:prstGeom prst="rect">
            <a:avLst/>
          </a:prstGeom>
        </p:spPr>
        <p:txBody>
          <a:bodyPr spcFirstLastPara="1" wrap="square" lIns="147300" tIns="147300" rIns="147300" bIns="147300" anchor="ctr" anchorCtr="0">
            <a:no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a:endParaRPr/>
          </a:p>
        </p:txBody>
      </p:sp>
      <p:sp>
        <p:nvSpPr>
          <p:cNvPr id="15" name="Google Shape;15;p3"/>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67550" y="815879"/>
            <a:ext cx="12780900" cy="1050000"/>
          </a:xfrm>
          <a:prstGeom prst="rect">
            <a:avLst/>
          </a:prstGeom>
        </p:spPr>
        <p:txBody>
          <a:bodyPr spcFirstLastPara="1" wrap="square" lIns="147300" tIns="147300" rIns="147300" bIns="147300" anchor="t" anchorCtr="0">
            <a:no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18" name="Google Shape;18;p4"/>
          <p:cNvSpPr txBox="1">
            <a:spLocks noGrp="1"/>
          </p:cNvSpPr>
          <p:nvPr>
            <p:ph type="body" idx="1"/>
          </p:nvPr>
        </p:nvSpPr>
        <p:spPr>
          <a:xfrm>
            <a:off x="467550" y="2112871"/>
            <a:ext cx="12780900" cy="6263400"/>
          </a:xfrm>
          <a:prstGeom prst="rect">
            <a:avLst/>
          </a:prstGeom>
        </p:spPr>
        <p:txBody>
          <a:bodyPr spcFirstLastPara="1" wrap="square" lIns="147300" tIns="147300" rIns="147300" bIns="147300" anchor="t" anchorCtr="0">
            <a:noAutofit/>
          </a:bodyPr>
          <a:lstStyle>
            <a:lvl1pPr marL="457200" lvl="0" indent="-412750">
              <a:spcBef>
                <a:spcPts val="0"/>
              </a:spcBef>
              <a:spcAft>
                <a:spcPts val="0"/>
              </a:spcAft>
              <a:buSzPts val="2900"/>
              <a:buChar char="●"/>
              <a:defRPr/>
            </a:lvl1pPr>
            <a:lvl2pPr marL="914400" lvl="1" indent="-374650">
              <a:spcBef>
                <a:spcPts val="2600"/>
              </a:spcBef>
              <a:spcAft>
                <a:spcPts val="0"/>
              </a:spcAft>
              <a:buSzPts val="2300"/>
              <a:buChar char="○"/>
              <a:defRPr/>
            </a:lvl2pPr>
            <a:lvl3pPr marL="1371600" lvl="2" indent="-374650">
              <a:spcBef>
                <a:spcPts val="2600"/>
              </a:spcBef>
              <a:spcAft>
                <a:spcPts val="0"/>
              </a:spcAft>
              <a:buSzPts val="2300"/>
              <a:buChar char="■"/>
              <a:defRPr/>
            </a:lvl3pPr>
            <a:lvl4pPr marL="1828800" lvl="3" indent="-374650">
              <a:spcBef>
                <a:spcPts val="2600"/>
              </a:spcBef>
              <a:spcAft>
                <a:spcPts val="0"/>
              </a:spcAft>
              <a:buSzPts val="2300"/>
              <a:buChar char="●"/>
              <a:defRPr/>
            </a:lvl4pPr>
            <a:lvl5pPr marL="2286000" lvl="4" indent="-374650">
              <a:spcBef>
                <a:spcPts val="2600"/>
              </a:spcBef>
              <a:spcAft>
                <a:spcPts val="0"/>
              </a:spcAft>
              <a:buSzPts val="2300"/>
              <a:buChar char="○"/>
              <a:defRPr/>
            </a:lvl5pPr>
            <a:lvl6pPr marL="2743200" lvl="5" indent="-374650">
              <a:spcBef>
                <a:spcPts val="2600"/>
              </a:spcBef>
              <a:spcAft>
                <a:spcPts val="0"/>
              </a:spcAft>
              <a:buSzPts val="2300"/>
              <a:buChar char="■"/>
              <a:defRPr/>
            </a:lvl6pPr>
            <a:lvl7pPr marL="3200400" lvl="6" indent="-374650">
              <a:spcBef>
                <a:spcPts val="2600"/>
              </a:spcBef>
              <a:spcAft>
                <a:spcPts val="0"/>
              </a:spcAft>
              <a:buSzPts val="2300"/>
              <a:buChar char="●"/>
              <a:defRPr/>
            </a:lvl7pPr>
            <a:lvl8pPr marL="3657600" lvl="7" indent="-374650">
              <a:spcBef>
                <a:spcPts val="2600"/>
              </a:spcBef>
              <a:spcAft>
                <a:spcPts val="0"/>
              </a:spcAft>
              <a:buSzPts val="2300"/>
              <a:buChar char="○"/>
              <a:defRPr/>
            </a:lvl8pPr>
            <a:lvl9pPr marL="4114800" lvl="8" indent="-374650">
              <a:spcBef>
                <a:spcPts val="2600"/>
              </a:spcBef>
              <a:spcAft>
                <a:spcPts val="2600"/>
              </a:spcAft>
              <a:buSzPts val="2300"/>
              <a:buChar char="■"/>
              <a:defRPr/>
            </a:lvl9pPr>
          </a:lstStyle>
          <a:p>
            <a:endParaRPr/>
          </a:p>
        </p:txBody>
      </p:sp>
      <p:sp>
        <p:nvSpPr>
          <p:cNvPr id="19" name="Google Shape;19;p4"/>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7550" y="815879"/>
            <a:ext cx="12780900" cy="1050000"/>
          </a:xfrm>
          <a:prstGeom prst="rect">
            <a:avLst/>
          </a:prstGeom>
        </p:spPr>
        <p:txBody>
          <a:bodyPr spcFirstLastPara="1" wrap="square" lIns="147300" tIns="147300" rIns="147300" bIns="147300" anchor="t" anchorCtr="0">
            <a:no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22" name="Google Shape;22;p5"/>
          <p:cNvSpPr txBox="1">
            <a:spLocks noGrp="1"/>
          </p:cNvSpPr>
          <p:nvPr>
            <p:ph type="body" idx="1"/>
          </p:nvPr>
        </p:nvSpPr>
        <p:spPr>
          <a:xfrm>
            <a:off x="467550" y="2112871"/>
            <a:ext cx="5999700" cy="6263400"/>
          </a:xfrm>
          <a:prstGeom prst="rect">
            <a:avLst/>
          </a:prstGeom>
        </p:spPr>
        <p:txBody>
          <a:bodyPr spcFirstLastPara="1" wrap="square" lIns="147300" tIns="147300" rIns="147300" bIns="147300" anchor="t" anchorCtr="0">
            <a:noAutofit/>
          </a:bodyPr>
          <a:lstStyle>
            <a:lvl1pPr marL="457200" lvl="0" indent="-374650">
              <a:spcBef>
                <a:spcPts val="0"/>
              </a:spcBef>
              <a:spcAft>
                <a:spcPts val="0"/>
              </a:spcAft>
              <a:buSzPts val="2300"/>
              <a:buChar char="●"/>
              <a:defRPr sz="2300"/>
            </a:lvl1pPr>
            <a:lvl2pPr marL="914400" lvl="1" indent="-349250">
              <a:spcBef>
                <a:spcPts val="2600"/>
              </a:spcBef>
              <a:spcAft>
                <a:spcPts val="0"/>
              </a:spcAft>
              <a:buSzPts val="1900"/>
              <a:buChar char="○"/>
              <a:defRPr sz="1900"/>
            </a:lvl2pPr>
            <a:lvl3pPr marL="1371600" lvl="2" indent="-349250">
              <a:spcBef>
                <a:spcPts val="2600"/>
              </a:spcBef>
              <a:spcAft>
                <a:spcPts val="0"/>
              </a:spcAft>
              <a:buSzPts val="1900"/>
              <a:buChar char="■"/>
              <a:defRPr sz="1900"/>
            </a:lvl3pPr>
            <a:lvl4pPr marL="1828800" lvl="3" indent="-349250">
              <a:spcBef>
                <a:spcPts val="2600"/>
              </a:spcBef>
              <a:spcAft>
                <a:spcPts val="0"/>
              </a:spcAft>
              <a:buSzPts val="1900"/>
              <a:buChar char="●"/>
              <a:defRPr sz="1900"/>
            </a:lvl4pPr>
            <a:lvl5pPr marL="2286000" lvl="4" indent="-349250">
              <a:spcBef>
                <a:spcPts val="2600"/>
              </a:spcBef>
              <a:spcAft>
                <a:spcPts val="0"/>
              </a:spcAft>
              <a:buSzPts val="1900"/>
              <a:buChar char="○"/>
              <a:defRPr sz="1900"/>
            </a:lvl5pPr>
            <a:lvl6pPr marL="2743200" lvl="5" indent="-349250">
              <a:spcBef>
                <a:spcPts val="2600"/>
              </a:spcBef>
              <a:spcAft>
                <a:spcPts val="0"/>
              </a:spcAft>
              <a:buSzPts val="1900"/>
              <a:buChar char="■"/>
              <a:defRPr sz="1900"/>
            </a:lvl6pPr>
            <a:lvl7pPr marL="3200400" lvl="6" indent="-349250">
              <a:spcBef>
                <a:spcPts val="2600"/>
              </a:spcBef>
              <a:spcAft>
                <a:spcPts val="0"/>
              </a:spcAft>
              <a:buSzPts val="1900"/>
              <a:buChar char="●"/>
              <a:defRPr sz="1900"/>
            </a:lvl7pPr>
            <a:lvl8pPr marL="3657600" lvl="7" indent="-349250">
              <a:spcBef>
                <a:spcPts val="2600"/>
              </a:spcBef>
              <a:spcAft>
                <a:spcPts val="0"/>
              </a:spcAft>
              <a:buSzPts val="1900"/>
              <a:buChar char="○"/>
              <a:defRPr sz="1900"/>
            </a:lvl8pPr>
            <a:lvl9pPr marL="4114800" lvl="8" indent="-349250">
              <a:spcBef>
                <a:spcPts val="2600"/>
              </a:spcBef>
              <a:spcAft>
                <a:spcPts val="2600"/>
              </a:spcAft>
              <a:buSzPts val="1900"/>
              <a:buChar char="■"/>
              <a:defRPr sz="1900"/>
            </a:lvl9pPr>
          </a:lstStyle>
          <a:p>
            <a:endParaRPr/>
          </a:p>
        </p:txBody>
      </p:sp>
      <p:sp>
        <p:nvSpPr>
          <p:cNvPr id="23" name="Google Shape;23;p5"/>
          <p:cNvSpPr txBox="1">
            <a:spLocks noGrp="1"/>
          </p:cNvSpPr>
          <p:nvPr>
            <p:ph type="body" idx="2"/>
          </p:nvPr>
        </p:nvSpPr>
        <p:spPr>
          <a:xfrm>
            <a:off x="7248600" y="2112871"/>
            <a:ext cx="5999700" cy="6263400"/>
          </a:xfrm>
          <a:prstGeom prst="rect">
            <a:avLst/>
          </a:prstGeom>
        </p:spPr>
        <p:txBody>
          <a:bodyPr spcFirstLastPara="1" wrap="square" lIns="147300" tIns="147300" rIns="147300" bIns="147300" anchor="t" anchorCtr="0">
            <a:noAutofit/>
          </a:bodyPr>
          <a:lstStyle>
            <a:lvl1pPr marL="457200" lvl="0" indent="-374650">
              <a:spcBef>
                <a:spcPts val="0"/>
              </a:spcBef>
              <a:spcAft>
                <a:spcPts val="0"/>
              </a:spcAft>
              <a:buSzPts val="2300"/>
              <a:buChar char="●"/>
              <a:defRPr sz="2300"/>
            </a:lvl1pPr>
            <a:lvl2pPr marL="914400" lvl="1" indent="-349250">
              <a:spcBef>
                <a:spcPts val="2600"/>
              </a:spcBef>
              <a:spcAft>
                <a:spcPts val="0"/>
              </a:spcAft>
              <a:buSzPts val="1900"/>
              <a:buChar char="○"/>
              <a:defRPr sz="1900"/>
            </a:lvl2pPr>
            <a:lvl3pPr marL="1371600" lvl="2" indent="-349250">
              <a:spcBef>
                <a:spcPts val="2600"/>
              </a:spcBef>
              <a:spcAft>
                <a:spcPts val="0"/>
              </a:spcAft>
              <a:buSzPts val="1900"/>
              <a:buChar char="■"/>
              <a:defRPr sz="1900"/>
            </a:lvl3pPr>
            <a:lvl4pPr marL="1828800" lvl="3" indent="-349250">
              <a:spcBef>
                <a:spcPts val="2600"/>
              </a:spcBef>
              <a:spcAft>
                <a:spcPts val="0"/>
              </a:spcAft>
              <a:buSzPts val="1900"/>
              <a:buChar char="●"/>
              <a:defRPr sz="1900"/>
            </a:lvl4pPr>
            <a:lvl5pPr marL="2286000" lvl="4" indent="-349250">
              <a:spcBef>
                <a:spcPts val="2600"/>
              </a:spcBef>
              <a:spcAft>
                <a:spcPts val="0"/>
              </a:spcAft>
              <a:buSzPts val="1900"/>
              <a:buChar char="○"/>
              <a:defRPr sz="1900"/>
            </a:lvl5pPr>
            <a:lvl6pPr marL="2743200" lvl="5" indent="-349250">
              <a:spcBef>
                <a:spcPts val="2600"/>
              </a:spcBef>
              <a:spcAft>
                <a:spcPts val="0"/>
              </a:spcAft>
              <a:buSzPts val="1900"/>
              <a:buChar char="■"/>
              <a:defRPr sz="1900"/>
            </a:lvl6pPr>
            <a:lvl7pPr marL="3200400" lvl="6" indent="-349250">
              <a:spcBef>
                <a:spcPts val="2600"/>
              </a:spcBef>
              <a:spcAft>
                <a:spcPts val="0"/>
              </a:spcAft>
              <a:buSzPts val="1900"/>
              <a:buChar char="●"/>
              <a:defRPr sz="1900"/>
            </a:lvl7pPr>
            <a:lvl8pPr marL="3657600" lvl="7" indent="-349250">
              <a:spcBef>
                <a:spcPts val="2600"/>
              </a:spcBef>
              <a:spcAft>
                <a:spcPts val="0"/>
              </a:spcAft>
              <a:buSzPts val="1900"/>
              <a:buChar char="○"/>
              <a:defRPr sz="1900"/>
            </a:lvl8pPr>
            <a:lvl9pPr marL="4114800" lvl="8" indent="-349250">
              <a:spcBef>
                <a:spcPts val="2600"/>
              </a:spcBef>
              <a:spcAft>
                <a:spcPts val="2600"/>
              </a:spcAft>
              <a:buSzPts val="1900"/>
              <a:buChar char="■"/>
              <a:defRPr sz="1900"/>
            </a:lvl9pPr>
          </a:lstStyle>
          <a:p>
            <a:endParaRPr/>
          </a:p>
        </p:txBody>
      </p:sp>
      <p:sp>
        <p:nvSpPr>
          <p:cNvPr id="24" name="Google Shape;24;p5"/>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67550" y="815879"/>
            <a:ext cx="12780900" cy="1050000"/>
          </a:xfrm>
          <a:prstGeom prst="rect">
            <a:avLst/>
          </a:prstGeom>
        </p:spPr>
        <p:txBody>
          <a:bodyPr spcFirstLastPara="1" wrap="square" lIns="147300" tIns="147300" rIns="147300" bIns="147300" anchor="t" anchorCtr="0">
            <a:no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a:endParaRPr/>
          </a:p>
        </p:txBody>
      </p:sp>
      <p:sp>
        <p:nvSpPr>
          <p:cNvPr id="27" name="Google Shape;27;p6"/>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67550" y="1018600"/>
            <a:ext cx="4212000" cy="1385400"/>
          </a:xfrm>
          <a:prstGeom prst="rect">
            <a:avLst/>
          </a:prstGeom>
        </p:spPr>
        <p:txBody>
          <a:bodyPr spcFirstLastPara="1" wrap="square" lIns="147300" tIns="147300" rIns="147300" bIns="147300" anchor="b" anchorCtr="0">
            <a:noAutofit/>
          </a:bodyPr>
          <a:lstStyle>
            <a:lvl1pPr lvl="0">
              <a:spcBef>
                <a:spcPts val="0"/>
              </a:spcBef>
              <a:spcAft>
                <a:spcPts val="0"/>
              </a:spcAft>
              <a:buSzPts val="3900"/>
              <a:buNone/>
              <a:defRPr sz="39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endParaRPr/>
          </a:p>
        </p:txBody>
      </p:sp>
      <p:sp>
        <p:nvSpPr>
          <p:cNvPr id="30" name="Google Shape;30;p7"/>
          <p:cNvSpPr txBox="1">
            <a:spLocks noGrp="1"/>
          </p:cNvSpPr>
          <p:nvPr>
            <p:ph type="body" idx="1"/>
          </p:nvPr>
        </p:nvSpPr>
        <p:spPr>
          <a:xfrm>
            <a:off x="467550" y="2547600"/>
            <a:ext cx="4212000" cy="5829000"/>
          </a:xfrm>
          <a:prstGeom prst="rect">
            <a:avLst/>
          </a:prstGeom>
        </p:spPr>
        <p:txBody>
          <a:bodyPr spcFirstLastPara="1" wrap="square" lIns="147300" tIns="147300" rIns="147300" bIns="147300" anchor="t" anchorCtr="0">
            <a:noAutofit/>
          </a:bodyPr>
          <a:lstStyle>
            <a:lvl1pPr marL="457200" lvl="0" indent="-349250">
              <a:spcBef>
                <a:spcPts val="0"/>
              </a:spcBef>
              <a:spcAft>
                <a:spcPts val="0"/>
              </a:spcAft>
              <a:buSzPts val="1900"/>
              <a:buChar char="●"/>
              <a:defRPr sz="1900"/>
            </a:lvl1pPr>
            <a:lvl2pPr marL="914400" lvl="1" indent="-349250">
              <a:spcBef>
                <a:spcPts val="2600"/>
              </a:spcBef>
              <a:spcAft>
                <a:spcPts val="0"/>
              </a:spcAft>
              <a:buSzPts val="1900"/>
              <a:buChar char="○"/>
              <a:defRPr sz="1900"/>
            </a:lvl2pPr>
            <a:lvl3pPr marL="1371600" lvl="2" indent="-349250">
              <a:spcBef>
                <a:spcPts val="2600"/>
              </a:spcBef>
              <a:spcAft>
                <a:spcPts val="0"/>
              </a:spcAft>
              <a:buSzPts val="1900"/>
              <a:buChar char="■"/>
              <a:defRPr sz="1900"/>
            </a:lvl3pPr>
            <a:lvl4pPr marL="1828800" lvl="3" indent="-349250">
              <a:spcBef>
                <a:spcPts val="2600"/>
              </a:spcBef>
              <a:spcAft>
                <a:spcPts val="0"/>
              </a:spcAft>
              <a:buSzPts val="1900"/>
              <a:buChar char="●"/>
              <a:defRPr sz="1900"/>
            </a:lvl4pPr>
            <a:lvl5pPr marL="2286000" lvl="4" indent="-349250">
              <a:spcBef>
                <a:spcPts val="2600"/>
              </a:spcBef>
              <a:spcAft>
                <a:spcPts val="0"/>
              </a:spcAft>
              <a:buSzPts val="1900"/>
              <a:buChar char="○"/>
              <a:defRPr sz="1900"/>
            </a:lvl5pPr>
            <a:lvl6pPr marL="2743200" lvl="5" indent="-349250">
              <a:spcBef>
                <a:spcPts val="2600"/>
              </a:spcBef>
              <a:spcAft>
                <a:spcPts val="0"/>
              </a:spcAft>
              <a:buSzPts val="1900"/>
              <a:buChar char="■"/>
              <a:defRPr sz="1900"/>
            </a:lvl6pPr>
            <a:lvl7pPr marL="3200400" lvl="6" indent="-349250">
              <a:spcBef>
                <a:spcPts val="2600"/>
              </a:spcBef>
              <a:spcAft>
                <a:spcPts val="0"/>
              </a:spcAft>
              <a:buSzPts val="1900"/>
              <a:buChar char="●"/>
              <a:defRPr sz="1900"/>
            </a:lvl7pPr>
            <a:lvl8pPr marL="3657600" lvl="7" indent="-349250">
              <a:spcBef>
                <a:spcPts val="2600"/>
              </a:spcBef>
              <a:spcAft>
                <a:spcPts val="0"/>
              </a:spcAft>
              <a:buSzPts val="1900"/>
              <a:buChar char="○"/>
              <a:defRPr sz="1900"/>
            </a:lvl8pPr>
            <a:lvl9pPr marL="4114800" lvl="8" indent="-349250">
              <a:spcBef>
                <a:spcPts val="2600"/>
              </a:spcBef>
              <a:spcAft>
                <a:spcPts val="2600"/>
              </a:spcAft>
              <a:buSzPts val="1900"/>
              <a:buChar char="■"/>
              <a:defRPr sz="1900"/>
            </a:lvl9pPr>
          </a:lstStyle>
          <a:p>
            <a:endParaRPr/>
          </a:p>
        </p:txBody>
      </p:sp>
      <p:sp>
        <p:nvSpPr>
          <p:cNvPr id="31" name="Google Shape;31;p7"/>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735375" y="825275"/>
            <a:ext cx="9551700" cy="7499700"/>
          </a:xfrm>
          <a:prstGeom prst="rect">
            <a:avLst/>
          </a:prstGeom>
        </p:spPr>
        <p:txBody>
          <a:bodyPr spcFirstLastPara="1" wrap="square" lIns="147300" tIns="147300" rIns="147300" bIns="147300" anchor="ctr" anchorCtr="0">
            <a:no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a:endParaRPr/>
          </a:p>
        </p:txBody>
      </p:sp>
      <p:sp>
        <p:nvSpPr>
          <p:cNvPr id="34" name="Google Shape;34;p8"/>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858000" y="-229"/>
            <a:ext cx="6858000" cy="9429600"/>
          </a:xfrm>
          <a:prstGeom prst="rect">
            <a:avLst/>
          </a:prstGeom>
          <a:solidFill>
            <a:schemeClr val="lt2"/>
          </a:solidFill>
          <a:ln>
            <a:noFill/>
          </a:ln>
        </p:spPr>
        <p:txBody>
          <a:bodyPr spcFirstLastPara="1" wrap="square" lIns="147300" tIns="147300" rIns="147300" bIns="1473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98250" y="2260821"/>
            <a:ext cx="6067800" cy="2717400"/>
          </a:xfrm>
          <a:prstGeom prst="rect">
            <a:avLst/>
          </a:prstGeom>
        </p:spPr>
        <p:txBody>
          <a:bodyPr spcFirstLastPara="1" wrap="square" lIns="147300" tIns="147300" rIns="147300" bIns="147300" anchor="b" anchorCtr="0">
            <a:noAutofit/>
          </a:bodyPr>
          <a:lstStyle>
            <a:lvl1pPr lvl="0" algn="ctr">
              <a:spcBef>
                <a:spcPts val="0"/>
              </a:spcBef>
              <a:spcAft>
                <a:spcPts val="0"/>
              </a:spcAft>
              <a:buSzPts val="6800"/>
              <a:buNone/>
              <a:defRPr sz="6800"/>
            </a:lvl1pPr>
            <a:lvl2pPr lvl="1" algn="ctr">
              <a:spcBef>
                <a:spcPts val="0"/>
              </a:spcBef>
              <a:spcAft>
                <a:spcPts val="0"/>
              </a:spcAft>
              <a:buSzPts val="6800"/>
              <a:buNone/>
              <a:defRPr sz="6800"/>
            </a:lvl2pPr>
            <a:lvl3pPr lvl="2" algn="ctr">
              <a:spcBef>
                <a:spcPts val="0"/>
              </a:spcBef>
              <a:spcAft>
                <a:spcPts val="0"/>
              </a:spcAft>
              <a:buSzPts val="6800"/>
              <a:buNone/>
              <a:defRPr sz="6800"/>
            </a:lvl3pPr>
            <a:lvl4pPr lvl="3" algn="ctr">
              <a:spcBef>
                <a:spcPts val="0"/>
              </a:spcBef>
              <a:spcAft>
                <a:spcPts val="0"/>
              </a:spcAft>
              <a:buSzPts val="6800"/>
              <a:buNone/>
              <a:defRPr sz="6800"/>
            </a:lvl4pPr>
            <a:lvl5pPr lvl="4" algn="ctr">
              <a:spcBef>
                <a:spcPts val="0"/>
              </a:spcBef>
              <a:spcAft>
                <a:spcPts val="0"/>
              </a:spcAft>
              <a:buSzPts val="6800"/>
              <a:buNone/>
              <a:defRPr sz="6800"/>
            </a:lvl5pPr>
            <a:lvl6pPr lvl="5" algn="ctr">
              <a:spcBef>
                <a:spcPts val="0"/>
              </a:spcBef>
              <a:spcAft>
                <a:spcPts val="0"/>
              </a:spcAft>
              <a:buSzPts val="6800"/>
              <a:buNone/>
              <a:defRPr sz="6800"/>
            </a:lvl6pPr>
            <a:lvl7pPr lvl="6" algn="ctr">
              <a:spcBef>
                <a:spcPts val="0"/>
              </a:spcBef>
              <a:spcAft>
                <a:spcPts val="0"/>
              </a:spcAft>
              <a:buSzPts val="6800"/>
              <a:buNone/>
              <a:defRPr sz="6800"/>
            </a:lvl7pPr>
            <a:lvl8pPr lvl="7" algn="ctr">
              <a:spcBef>
                <a:spcPts val="0"/>
              </a:spcBef>
              <a:spcAft>
                <a:spcPts val="0"/>
              </a:spcAft>
              <a:buSzPts val="6800"/>
              <a:buNone/>
              <a:defRPr sz="6800"/>
            </a:lvl8pPr>
            <a:lvl9pPr lvl="8" algn="ctr">
              <a:spcBef>
                <a:spcPts val="0"/>
              </a:spcBef>
              <a:spcAft>
                <a:spcPts val="0"/>
              </a:spcAft>
              <a:buSzPts val="6800"/>
              <a:buNone/>
              <a:defRPr sz="6800"/>
            </a:lvl9pPr>
          </a:lstStyle>
          <a:p>
            <a:endParaRPr/>
          </a:p>
        </p:txBody>
      </p:sp>
      <p:sp>
        <p:nvSpPr>
          <p:cNvPr id="38" name="Google Shape;38;p9"/>
          <p:cNvSpPr txBox="1">
            <a:spLocks noGrp="1"/>
          </p:cNvSpPr>
          <p:nvPr>
            <p:ph type="subTitle" idx="1"/>
          </p:nvPr>
        </p:nvSpPr>
        <p:spPr>
          <a:xfrm>
            <a:off x="398250" y="5138971"/>
            <a:ext cx="6067800" cy="2264400"/>
          </a:xfrm>
          <a:prstGeom prst="rect">
            <a:avLst/>
          </a:prstGeom>
        </p:spPr>
        <p:txBody>
          <a:bodyPr spcFirstLastPara="1" wrap="square" lIns="147300" tIns="147300" rIns="147300" bIns="147300" anchor="t" anchorCtr="0">
            <a:no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a:endParaRPr/>
          </a:p>
        </p:txBody>
      </p:sp>
      <p:sp>
        <p:nvSpPr>
          <p:cNvPr id="39" name="Google Shape;39;p9"/>
          <p:cNvSpPr txBox="1">
            <a:spLocks noGrp="1"/>
          </p:cNvSpPr>
          <p:nvPr>
            <p:ph type="body" idx="2"/>
          </p:nvPr>
        </p:nvSpPr>
        <p:spPr>
          <a:xfrm>
            <a:off x="7409250" y="1327471"/>
            <a:ext cx="5755500" cy="6774300"/>
          </a:xfrm>
          <a:prstGeom prst="rect">
            <a:avLst/>
          </a:prstGeom>
        </p:spPr>
        <p:txBody>
          <a:bodyPr spcFirstLastPara="1" wrap="square" lIns="147300" tIns="147300" rIns="147300" bIns="147300" anchor="ctr" anchorCtr="0">
            <a:noAutofit/>
          </a:bodyPr>
          <a:lstStyle>
            <a:lvl1pPr marL="457200" lvl="0" indent="-412750">
              <a:spcBef>
                <a:spcPts val="0"/>
              </a:spcBef>
              <a:spcAft>
                <a:spcPts val="0"/>
              </a:spcAft>
              <a:buSzPts val="2900"/>
              <a:buChar char="●"/>
              <a:defRPr/>
            </a:lvl1pPr>
            <a:lvl2pPr marL="914400" lvl="1" indent="-374650">
              <a:spcBef>
                <a:spcPts val="2600"/>
              </a:spcBef>
              <a:spcAft>
                <a:spcPts val="0"/>
              </a:spcAft>
              <a:buSzPts val="2300"/>
              <a:buChar char="○"/>
              <a:defRPr/>
            </a:lvl2pPr>
            <a:lvl3pPr marL="1371600" lvl="2" indent="-374650">
              <a:spcBef>
                <a:spcPts val="2600"/>
              </a:spcBef>
              <a:spcAft>
                <a:spcPts val="0"/>
              </a:spcAft>
              <a:buSzPts val="2300"/>
              <a:buChar char="■"/>
              <a:defRPr/>
            </a:lvl3pPr>
            <a:lvl4pPr marL="1828800" lvl="3" indent="-374650">
              <a:spcBef>
                <a:spcPts val="2600"/>
              </a:spcBef>
              <a:spcAft>
                <a:spcPts val="0"/>
              </a:spcAft>
              <a:buSzPts val="2300"/>
              <a:buChar char="●"/>
              <a:defRPr/>
            </a:lvl4pPr>
            <a:lvl5pPr marL="2286000" lvl="4" indent="-374650">
              <a:spcBef>
                <a:spcPts val="2600"/>
              </a:spcBef>
              <a:spcAft>
                <a:spcPts val="0"/>
              </a:spcAft>
              <a:buSzPts val="2300"/>
              <a:buChar char="○"/>
              <a:defRPr/>
            </a:lvl5pPr>
            <a:lvl6pPr marL="2743200" lvl="5" indent="-374650">
              <a:spcBef>
                <a:spcPts val="2600"/>
              </a:spcBef>
              <a:spcAft>
                <a:spcPts val="0"/>
              </a:spcAft>
              <a:buSzPts val="2300"/>
              <a:buChar char="■"/>
              <a:defRPr/>
            </a:lvl6pPr>
            <a:lvl7pPr marL="3200400" lvl="6" indent="-374650">
              <a:spcBef>
                <a:spcPts val="2600"/>
              </a:spcBef>
              <a:spcAft>
                <a:spcPts val="0"/>
              </a:spcAft>
              <a:buSzPts val="2300"/>
              <a:buChar char="●"/>
              <a:defRPr/>
            </a:lvl7pPr>
            <a:lvl8pPr marL="3657600" lvl="7" indent="-374650">
              <a:spcBef>
                <a:spcPts val="2600"/>
              </a:spcBef>
              <a:spcAft>
                <a:spcPts val="0"/>
              </a:spcAft>
              <a:buSzPts val="2300"/>
              <a:buChar char="○"/>
              <a:defRPr/>
            </a:lvl8pPr>
            <a:lvl9pPr marL="4114800" lvl="8" indent="-374650">
              <a:spcBef>
                <a:spcPts val="2600"/>
              </a:spcBef>
              <a:spcAft>
                <a:spcPts val="2600"/>
              </a:spcAft>
              <a:buSzPts val="2300"/>
              <a:buChar char="■"/>
              <a:defRPr/>
            </a:lvl9pPr>
          </a:lstStyle>
          <a:p>
            <a:endParaRPr/>
          </a:p>
        </p:txBody>
      </p:sp>
      <p:sp>
        <p:nvSpPr>
          <p:cNvPr id="40" name="Google Shape;40;p9"/>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67550" y="7756054"/>
            <a:ext cx="8998200" cy="1109400"/>
          </a:xfrm>
          <a:prstGeom prst="rect">
            <a:avLst/>
          </a:prstGeom>
        </p:spPr>
        <p:txBody>
          <a:bodyPr spcFirstLastPara="1" wrap="square" lIns="147300" tIns="147300" rIns="147300" bIns="147300" anchor="ctr" anchorCtr="0">
            <a:noAutofit/>
          </a:bodyPr>
          <a:lstStyle>
            <a:lvl1pPr marL="457200" lvl="0" indent="-228600">
              <a:lnSpc>
                <a:spcPct val="100000"/>
              </a:lnSpc>
              <a:spcBef>
                <a:spcPts val="0"/>
              </a:spcBef>
              <a:spcAft>
                <a:spcPts val="0"/>
              </a:spcAft>
              <a:buSzPts val="2900"/>
              <a:buNone/>
              <a:defRPr/>
            </a:lvl1pPr>
          </a:lstStyle>
          <a:p>
            <a:endParaRPr/>
          </a:p>
        </p:txBody>
      </p:sp>
      <p:sp>
        <p:nvSpPr>
          <p:cNvPr id="43" name="Google Shape;43;p10"/>
          <p:cNvSpPr txBox="1">
            <a:spLocks noGrp="1"/>
          </p:cNvSpPr>
          <p:nvPr>
            <p:ph type="sldNum" idx="12"/>
          </p:nvPr>
        </p:nvSpPr>
        <p:spPr>
          <a:xfrm>
            <a:off x="12708687" y="8549231"/>
            <a:ext cx="822900" cy="721500"/>
          </a:xfrm>
          <a:prstGeom prst="rect">
            <a:avLst/>
          </a:prstGeom>
        </p:spPr>
        <p:txBody>
          <a:bodyPr spcFirstLastPara="1" wrap="square" lIns="147300" tIns="147300" rIns="147300" bIns="1473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7550" y="815879"/>
            <a:ext cx="12780900" cy="1050000"/>
          </a:xfrm>
          <a:prstGeom prst="rect">
            <a:avLst/>
          </a:prstGeom>
          <a:noFill/>
          <a:ln>
            <a:noFill/>
          </a:ln>
        </p:spPr>
        <p:txBody>
          <a:bodyPr spcFirstLastPara="1" wrap="square" lIns="147300" tIns="147300" rIns="147300" bIns="147300" anchor="t" anchorCtr="0">
            <a:noAutofit/>
          </a:bodyPr>
          <a:lstStyle>
            <a:lvl1pPr lvl="0">
              <a:spcBef>
                <a:spcPts val="0"/>
              </a:spcBef>
              <a:spcAft>
                <a:spcPts val="0"/>
              </a:spcAft>
              <a:buClr>
                <a:schemeClr val="dk1"/>
              </a:buClr>
              <a:buSzPts val="4500"/>
              <a:buNone/>
              <a:defRPr sz="4500">
                <a:solidFill>
                  <a:schemeClr val="dk1"/>
                </a:solidFill>
              </a:defRPr>
            </a:lvl1pPr>
            <a:lvl2pPr lvl="1">
              <a:spcBef>
                <a:spcPts val="0"/>
              </a:spcBef>
              <a:spcAft>
                <a:spcPts val="0"/>
              </a:spcAft>
              <a:buClr>
                <a:schemeClr val="dk1"/>
              </a:buClr>
              <a:buSzPts val="4500"/>
              <a:buNone/>
              <a:defRPr sz="4500">
                <a:solidFill>
                  <a:schemeClr val="dk1"/>
                </a:solidFill>
              </a:defRPr>
            </a:lvl2pPr>
            <a:lvl3pPr lvl="2">
              <a:spcBef>
                <a:spcPts val="0"/>
              </a:spcBef>
              <a:spcAft>
                <a:spcPts val="0"/>
              </a:spcAft>
              <a:buClr>
                <a:schemeClr val="dk1"/>
              </a:buClr>
              <a:buSzPts val="4500"/>
              <a:buNone/>
              <a:defRPr sz="4500">
                <a:solidFill>
                  <a:schemeClr val="dk1"/>
                </a:solidFill>
              </a:defRPr>
            </a:lvl3pPr>
            <a:lvl4pPr lvl="3">
              <a:spcBef>
                <a:spcPts val="0"/>
              </a:spcBef>
              <a:spcAft>
                <a:spcPts val="0"/>
              </a:spcAft>
              <a:buClr>
                <a:schemeClr val="dk1"/>
              </a:buClr>
              <a:buSzPts val="4500"/>
              <a:buNone/>
              <a:defRPr sz="4500">
                <a:solidFill>
                  <a:schemeClr val="dk1"/>
                </a:solidFill>
              </a:defRPr>
            </a:lvl4pPr>
            <a:lvl5pPr lvl="4">
              <a:spcBef>
                <a:spcPts val="0"/>
              </a:spcBef>
              <a:spcAft>
                <a:spcPts val="0"/>
              </a:spcAft>
              <a:buClr>
                <a:schemeClr val="dk1"/>
              </a:buClr>
              <a:buSzPts val="4500"/>
              <a:buNone/>
              <a:defRPr sz="4500">
                <a:solidFill>
                  <a:schemeClr val="dk1"/>
                </a:solidFill>
              </a:defRPr>
            </a:lvl5pPr>
            <a:lvl6pPr lvl="5">
              <a:spcBef>
                <a:spcPts val="0"/>
              </a:spcBef>
              <a:spcAft>
                <a:spcPts val="0"/>
              </a:spcAft>
              <a:buClr>
                <a:schemeClr val="dk1"/>
              </a:buClr>
              <a:buSzPts val="4500"/>
              <a:buNone/>
              <a:defRPr sz="4500">
                <a:solidFill>
                  <a:schemeClr val="dk1"/>
                </a:solidFill>
              </a:defRPr>
            </a:lvl6pPr>
            <a:lvl7pPr lvl="6">
              <a:spcBef>
                <a:spcPts val="0"/>
              </a:spcBef>
              <a:spcAft>
                <a:spcPts val="0"/>
              </a:spcAft>
              <a:buClr>
                <a:schemeClr val="dk1"/>
              </a:buClr>
              <a:buSzPts val="4500"/>
              <a:buNone/>
              <a:defRPr sz="4500">
                <a:solidFill>
                  <a:schemeClr val="dk1"/>
                </a:solidFill>
              </a:defRPr>
            </a:lvl7pPr>
            <a:lvl8pPr lvl="7">
              <a:spcBef>
                <a:spcPts val="0"/>
              </a:spcBef>
              <a:spcAft>
                <a:spcPts val="0"/>
              </a:spcAft>
              <a:buClr>
                <a:schemeClr val="dk1"/>
              </a:buClr>
              <a:buSzPts val="4500"/>
              <a:buNone/>
              <a:defRPr sz="4500">
                <a:solidFill>
                  <a:schemeClr val="dk1"/>
                </a:solidFill>
              </a:defRPr>
            </a:lvl8pPr>
            <a:lvl9pPr lvl="8">
              <a:spcBef>
                <a:spcPts val="0"/>
              </a:spcBef>
              <a:spcAft>
                <a:spcPts val="0"/>
              </a:spcAft>
              <a:buClr>
                <a:schemeClr val="dk1"/>
              </a:buClr>
              <a:buSzPts val="4500"/>
              <a:buNone/>
              <a:defRPr sz="4500">
                <a:solidFill>
                  <a:schemeClr val="dk1"/>
                </a:solidFill>
              </a:defRPr>
            </a:lvl9pPr>
          </a:lstStyle>
          <a:p>
            <a:endParaRPr/>
          </a:p>
        </p:txBody>
      </p:sp>
      <p:sp>
        <p:nvSpPr>
          <p:cNvPr id="7" name="Google Shape;7;p1"/>
          <p:cNvSpPr txBox="1">
            <a:spLocks noGrp="1"/>
          </p:cNvSpPr>
          <p:nvPr>
            <p:ph type="body" idx="1"/>
          </p:nvPr>
        </p:nvSpPr>
        <p:spPr>
          <a:xfrm>
            <a:off x="467550" y="2112871"/>
            <a:ext cx="12780900" cy="6263400"/>
          </a:xfrm>
          <a:prstGeom prst="rect">
            <a:avLst/>
          </a:prstGeom>
          <a:noFill/>
          <a:ln>
            <a:noFill/>
          </a:ln>
        </p:spPr>
        <p:txBody>
          <a:bodyPr spcFirstLastPara="1" wrap="square" lIns="147300" tIns="147300" rIns="147300" bIns="147300" anchor="t" anchorCtr="0">
            <a:noAutofit/>
          </a:bodyPr>
          <a:lstStyle>
            <a:lvl1pPr marL="457200" lvl="0" indent="-412750">
              <a:lnSpc>
                <a:spcPct val="115000"/>
              </a:lnSpc>
              <a:spcBef>
                <a:spcPts val="0"/>
              </a:spcBef>
              <a:spcAft>
                <a:spcPts val="0"/>
              </a:spcAft>
              <a:buClr>
                <a:schemeClr val="dk2"/>
              </a:buClr>
              <a:buSzPts val="2900"/>
              <a:buChar char="●"/>
              <a:defRPr sz="2900">
                <a:solidFill>
                  <a:schemeClr val="dk2"/>
                </a:solidFill>
              </a:defRPr>
            </a:lvl1pPr>
            <a:lvl2pPr marL="914400" lvl="1" indent="-374650">
              <a:lnSpc>
                <a:spcPct val="115000"/>
              </a:lnSpc>
              <a:spcBef>
                <a:spcPts val="2600"/>
              </a:spcBef>
              <a:spcAft>
                <a:spcPts val="0"/>
              </a:spcAft>
              <a:buClr>
                <a:schemeClr val="dk2"/>
              </a:buClr>
              <a:buSzPts val="2300"/>
              <a:buChar char="○"/>
              <a:defRPr sz="2300">
                <a:solidFill>
                  <a:schemeClr val="dk2"/>
                </a:solidFill>
              </a:defRPr>
            </a:lvl2pPr>
            <a:lvl3pPr marL="1371600" lvl="2" indent="-374650">
              <a:lnSpc>
                <a:spcPct val="115000"/>
              </a:lnSpc>
              <a:spcBef>
                <a:spcPts val="2600"/>
              </a:spcBef>
              <a:spcAft>
                <a:spcPts val="0"/>
              </a:spcAft>
              <a:buClr>
                <a:schemeClr val="dk2"/>
              </a:buClr>
              <a:buSzPts val="2300"/>
              <a:buChar char="■"/>
              <a:defRPr sz="2300">
                <a:solidFill>
                  <a:schemeClr val="dk2"/>
                </a:solidFill>
              </a:defRPr>
            </a:lvl3pPr>
            <a:lvl4pPr marL="1828800" lvl="3" indent="-374650">
              <a:lnSpc>
                <a:spcPct val="115000"/>
              </a:lnSpc>
              <a:spcBef>
                <a:spcPts val="2600"/>
              </a:spcBef>
              <a:spcAft>
                <a:spcPts val="0"/>
              </a:spcAft>
              <a:buClr>
                <a:schemeClr val="dk2"/>
              </a:buClr>
              <a:buSzPts val="2300"/>
              <a:buChar char="●"/>
              <a:defRPr sz="2300">
                <a:solidFill>
                  <a:schemeClr val="dk2"/>
                </a:solidFill>
              </a:defRPr>
            </a:lvl4pPr>
            <a:lvl5pPr marL="2286000" lvl="4" indent="-374650">
              <a:lnSpc>
                <a:spcPct val="115000"/>
              </a:lnSpc>
              <a:spcBef>
                <a:spcPts val="2600"/>
              </a:spcBef>
              <a:spcAft>
                <a:spcPts val="0"/>
              </a:spcAft>
              <a:buClr>
                <a:schemeClr val="dk2"/>
              </a:buClr>
              <a:buSzPts val="2300"/>
              <a:buChar char="○"/>
              <a:defRPr sz="2300">
                <a:solidFill>
                  <a:schemeClr val="dk2"/>
                </a:solidFill>
              </a:defRPr>
            </a:lvl5pPr>
            <a:lvl6pPr marL="2743200" lvl="5" indent="-374650">
              <a:lnSpc>
                <a:spcPct val="115000"/>
              </a:lnSpc>
              <a:spcBef>
                <a:spcPts val="2600"/>
              </a:spcBef>
              <a:spcAft>
                <a:spcPts val="0"/>
              </a:spcAft>
              <a:buClr>
                <a:schemeClr val="dk2"/>
              </a:buClr>
              <a:buSzPts val="2300"/>
              <a:buChar char="■"/>
              <a:defRPr sz="2300">
                <a:solidFill>
                  <a:schemeClr val="dk2"/>
                </a:solidFill>
              </a:defRPr>
            </a:lvl6pPr>
            <a:lvl7pPr marL="3200400" lvl="6" indent="-374650">
              <a:lnSpc>
                <a:spcPct val="115000"/>
              </a:lnSpc>
              <a:spcBef>
                <a:spcPts val="2600"/>
              </a:spcBef>
              <a:spcAft>
                <a:spcPts val="0"/>
              </a:spcAft>
              <a:buClr>
                <a:schemeClr val="dk2"/>
              </a:buClr>
              <a:buSzPts val="2300"/>
              <a:buChar char="●"/>
              <a:defRPr sz="2300">
                <a:solidFill>
                  <a:schemeClr val="dk2"/>
                </a:solidFill>
              </a:defRPr>
            </a:lvl7pPr>
            <a:lvl8pPr marL="3657600" lvl="7" indent="-374650">
              <a:lnSpc>
                <a:spcPct val="115000"/>
              </a:lnSpc>
              <a:spcBef>
                <a:spcPts val="2600"/>
              </a:spcBef>
              <a:spcAft>
                <a:spcPts val="0"/>
              </a:spcAft>
              <a:buClr>
                <a:schemeClr val="dk2"/>
              </a:buClr>
              <a:buSzPts val="2300"/>
              <a:buChar char="○"/>
              <a:defRPr sz="2300">
                <a:solidFill>
                  <a:schemeClr val="dk2"/>
                </a:solidFill>
              </a:defRPr>
            </a:lvl8pPr>
            <a:lvl9pPr marL="4114800" lvl="8" indent="-374650">
              <a:lnSpc>
                <a:spcPct val="115000"/>
              </a:lnSpc>
              <a:spcBef>
                <a:spcPts val="2600"/>
              </a:spcBef>
              <a:spcAft>
                <a:spcPts val="2600"/>
              </a:spcAft>
              <a:buClr>
                <a:schemeClr val="dk2"/>
              </a:buClr>
              <a:buSzPts val="2300"/>
              <a:buChar char="■"/>
              <a:defRPr sz="2300">
                <a:solidFill>
                  <a:schemeClr val="dk2"/>
                </a:solidFill>
              </a:defRPr>
            </a:lvl9pPr>
          </a:lstStyle>
          <a:p>
            <a:endParaRPr/>
          </a:p>
        </p:txBody>
      </p:sp>
      <p:sp>
        <p:nvSpPr>
          <p:cNvPr id="8" name="Google Shape;8;p1"/>
          <p:cNvSpPr txBox="1">
            <a:spLocks noGrp="1"/>
          </p:cNvSpPr>
          <p:nvPr>
            <p:ph type="sldNum" idx="12"/>
          </p:nvPr>
        </p:nvSpPr>
        <p:spPr>
          <a:xfrm>
            <a:off x="12708687" y="8549231"/>
            <a:ext cx="822900" cy="721500"/>
          </a:xfrm>
          <a:prstGeom prst="rect">
            <a:avLst/>
          </a:prstGeom>
          <a:noFill/>
          <a:ln>
            <a:noFill/>
          </a:ln>
        </p:spPr>
        <p:txBody>
          <a:bodyPr spcFirstLastPara="1" wrap="square" lIns="147300" tIns="147300" rIns="147300" bIns="147300" anchor="ctr" anchorCtr="0">
            <a:noAutofit/>
          </a:bodyPr>
          <a:lstStyle>
            <a:lvl1pPr lvl="0" algn="r">
              <a:buNone/>
              <a:defRPr sz="1600">
                <a:solidFill>
                  <a:schemeClr val="dk2"/>
                </a:solidFill>
              </a:defRPr>
            </a:lvl1pPr>
            <a:lvl2pPr lvl="1" algn="r">
              <a:buNone/>
              <a:defRPr sz="1600">
                <a:solidFill>
                  <a:schemeClr val="dk2"/>
                </a:solidFill>
              </a:defRPr>
            </a:lvl2pPr>
            <a:lvl3pPr lvl="2" algn="r">
              <a:buNone/>
              <a:defRPr sz="1600">
                <a:solidFill>
                  <a:schemeClr val="dk2"/>
                </a:solidFill>
              </a:defRPr>
            </a:lvl3pPr>
            <a:lvl4pPr lvl="3" algn="r">
              <a:buNone/>
              <a:defRPr sz="1600">
                <a:solidFill>
                  <a:schemeClr val="dk2"/>
                </a:solidFill>
              </a:defRPr>
            </a:lvl4pPr>
            <a:lvl5pPr lvl="4" algn="r">
              <a:buNone/>
              <a:defRPr sz="1600">
                <a:solidFill>
                  <a:schemeClr val="dk2"/>
                </a:solidFill>
              </a:defRPr>
            </a:lvl5pPr>
            <a:lvl6pPr lvl="5" algn="r">
              <a:buNone/>
              <a:defRPr sz="1600">
                <a:solidFill>
                  <a:schemeClr val="dk2"/>
                </a:solidFill>
              </a:defRPr>
            </a:lvl6pPr>
            <a:lvl7pPr lvl="6" algn="r">
              <a:buNone/>
              <a:defRPr sz="1600">
                <a:solidFill>
                  <a:schemeClr val="dk2"/>
                </a:solidFill>
              </a:defRPr>
            </a:lvl7pPr>
            <a:lvl8pPr lvl="7" algn="r">
              <a:buNone/>
              <a:defRPr sz="1600">
                <a:solidFill>
                  <a:schemeClr val="dk2"/>
                </a:solidFill>
              </a:defRPr>
            </a:lvl8pPr>
            <a:lvl9pPr lvl="8" algn="r">
              <a:buNone/>
              <a:defRPr sz="1600">
                <a:solidFill>
                  <a:schemeClr val="dk2"/>
                </a:solidFill>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17112075" y="2610575"/>
            <a:ext cx="9113400" cy="10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13"/>
          <p:cNvSpPr/>
          <p:nvPr/>
        </p:nvSpPr>
        <p:spPr>
          <a:xfrm>
            <a:off x="617500" y="1144950"/>
            <a:ext cx="1440900" cy="1222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3"/>
          <p:cNvPicPr preferRelativeResize="0"/>
          <p:nvPr/>
        </p:nvPicPr>
        <p:blipFill>
          <a:blip r:embed="rId4">
            <a:alphaModFix/>
          </a:blip>
          <a:stretch>
            <a:fillRect/>
          </a:stretch>
        </p:blipFill>
        <p:spPr>
          <a:xfrm>
            <a:off x="812950" y="1215550"/>
            <a:ext cx="1050001" cy="1050001"/>
          </a:xfrm>
          <a:prstGeom prst="rect">
            <a:avLst/>
          </a:prstGeom>
          <a:noFill/>
          <a:ln>
            <a:noFill/>
          </a:ln>
        </p:spPr>
      </p:pic>
      <p:sp>
        <p:nvSpPr>
          <p:cNvPr id="57" name="Google Shape;57;p13"/>
          <p:cNvSpPr txBox="1"/>
          <p:nvPr/>
        </p:nvSpPr>
        <p:spPr>
          <a:xfrm>
            <a:off x="4560000" y="1355850"/>
            <a:ext cx="4596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4000">
                <a:solidFill>
                  <a:schemeClr val="lt1"/>
                </a:solidFill>
                <a:latin typeface="Montserrat ExtraBold"/>
                <a:ea typeface="Montserrat ExtraBold"/>
                <a:cs typeface="Montserrat ExtraBold"/>
                <a:sym typeface="Montserrat ExtraBold"/>
              </a:rPr>
              <a:t>@media screen</a:t>
            </a:r>
            <a:endParaRPr sz="4000">
              <a:solidFill>
                <a:schemeClr val="lt1"/>
              </a:solidFill>
              <a:latin typeface="Montserrat ExtraBold"/>
              <a:ea typeface="Montserrat ExtraBold"/>
              <a:cs typeface="Montserrat ExtraBold"/>
              <a:sym typeface="Montserrat ExtraBold"/>
            </a:endParaRPr>
          </a:p>
        </p:txBody>
      </p:sp>
      <p:sp>
        <p:nvSpPr>
          <p:cNvPr id="58" name="Google Shape;58;p13"/>
          <p:cNvSpPr txBox="1"/>
          <p:nvPr/>
        </p:nvSpPr>
        <p:spPr>
          <a:xfrm>
            <a:off x="792425" y="2821000"/>
            <a:ext cx="114753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Правило @media screen дозволяє визначити, які стилі будуть застосовуватись при тому чи іншому розширені екрану. Для конкретизації правила можна задати характеристики min-width та max-width. Звісно можливо задати інші характеристики, але саме наведені вище являються базовими.</a:t>
            </a:r>
            <a:endParaRPr sz="2200">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152400" y="152400"/>
            <a:ext cx="13411200" cy="844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p:nvPr/>
        </p:nvSpPr>
        <p:spPr>
          <a:xfrm>
            <a:off x="355000" y="266250"/>
            <a:ext cx="12845700" cy="628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b="1">
                <a:solidFill>
                  <a:srgbClr val="000080"/>
                </a:solidFill>
                <a:highlight>
                  <a:srgbClr val="FFFFFF"/>
                </a:highlight>
                <a:latin typeface="Courier New"/>
                <a:ea typeface="Courier New"/>
                <a:cs typeface="Courier New"/>
                <a:sym typeface="Courier New"/>
              </a:rPr>
              <a:t>@media </a:t>
            </a:r>
            <a:r>
              <a:rPr lang="uk" sz="2200" b="1">
                <a:solidFill>
                  <a:srgbClr val="008000"/>
                </a:solidFill>
                <a:highlight>
                  <a:srgbClr val="FFFFFF"/>
                </a:highlight>
                <a:latin typeface="Courier New"/>
                <a:ea typeface="Courier New"/>
                <a:cs typeface="Courier New"/>
                <a:sym typeface="Courier New"/>
              </a:rPr>
              <a:t>screen </a:t>
            </a:r>
            <a:r>
              <a:rPr lang="uk" sz="2200" b="1">
                <a:solidFill>
                  <a:srgbClr val="000080"/>
                </a:solidFill>
                <a:highlight>
                  <a:srgbClr val="FFFFFF"/>
                </a:highlight>
                <a:latin typeface="Courier New"/>
                <a:ea typeface="Courier New"/>
                <a:cs typeface="Courier New"/>
                <a:sym typeface="Courier New"/>
              </a:rPr>
              <a:t>and </a:t>
            </a:r>
            <a:r>
              <a:rPr lang="uk" sz="2200">
                <a:solidFill>
                  <a:schemeClr val="dk1"/>
                </a:solidFill>
                <a:highlight>
                  <a:srgbClr val="FFFFFF"/>
                </a:highlight>
                <a:latin typeface="Courier New"/>
                <a:ea typeface="Courier New"/>
                <a:cs typeface="Courier New"/>
                <a:sym typeface="Courier New"/>
              </a:rPr>
              <a:t>(</a:t>
            </a:r>
            <a:r>
              <a:rPr lang="uk" sz="2200" b="1">
                <a:solidFill>
                  <a:srgbClr val="0000FF"/>
                </a:solidFill>
                <a:highlight>
                  <a:srgbClr val="FFFFFF"/>
                </a:highlight>
                <a:latin typeface="Courier New"/>
                <a:ea typeface="Courier New"/>
                <a:cs typeface="Courier New"/>
                <a:sym typeface="Courier New"/>
              </a:rPr>
              <a:t>max-width</a:t>
            </a:r>
            <a:r>
              <a:rPr lang="uk" sz="2200">
                <a:solidFill>
                  <a:schemeClr val="dk1"/>
                </a:solidFill>
                <a:highlight>
                  <a:srgbClr val="FFFFFF"/>
                </a:highlight>
                <a:latin typeface="Courier New"/>
                <a:ea typeface="Courier New"/>
                <a:cs typeface="Courier New"/>
                <a:sym typeface="Courier New"/>
              </a:rPr>
              <a:t>: </a:t>
            </a:r>
            <a:r>
              <a:rPr lang="uk" sz="2200">
                <a:solidFill>
                  <a:srgbClr val="0000FF"/>
                </a:solidFill>
                <a:highlight>
                  <a:srgbClr val="FFFFFF"/>
                </a:highlight>
                <a:latin typeface="Courier New"/>
                <a:ea typeface="Courier New"/>
                <a:cs typeface="Courier New"/>
                <a:sym typeface="Courier New"/>
              </a:rPr>
              <a:t>992</a:t>
            </a:r>
            <a:r>
              <a:rPr lang="uk" sz="2200" b="1">
                <a:solidFill>
                  <a:srgbClr val="008000"/>
                </a:solidFill>
                <a:highlight>
                  <a:srgbClr val="FFFFFF"/>
                </a:highlight>
                <a:latin typeface="Courier New"/>
                <a:ea typeface="Courier New"/>
                <a:cs typeface="Courier New"/>
                <a:sym typeface="Courier New"/>
              </a:rPr>
              <a:t>px</a:t>
            </a:r>
            <a:r>
              <a:rPr lang="uk" sz="2200">
                <a:solidFill>
                  <a:schemeClr val="dk1"/>
                </a:solidFill>
                <a:highlight>
                  <a:srgbClr val="FFFFFF"/>
                </a:highlight>
                <a:latin typeface="Courier New"/>
                <a:ea typeface="Courier New"/>
                <a:cs typeface="Courier New"/>
                <a:sym typeface="Courier New"/>
              </a:rPr>
              <a:t>) {</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80"/>
                </a:solidFill>
                <a:highlight>
                  <a:srgbClr val="FFFFFF"/>
                </a:highlight>
                <a:latin typeface="Courier New"/>
                <a:ea typeface="Courier New"/>
                <a:cs typeface="Courier New"/>
                <a:sym typeface="Courier New"/>
              </a:rPr>
              <a:t>videos </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flex-direction</a:t>
            </a:r>
            <a:r>
              <a:rPr lang="uk" sz="2200">
                <a:solidFill>
                  <a:schemeClr val="dk1"/>
                </a:solidFill>
                <a:highlight>
                  <a:srgbClr val="FFFFFF"/>
                </a:highlight>
                <a:latin typeface="Courier New"/>
                <a:ea typeface="Courier New"/>
                <a:cs typeface="Courier New"/>
                <a:sym typeface="Courier New"/>
              </a:rPr>
              <a:t>: </a:t>
            </a:r>
            <a:r>
              <a:rPr lang="uk" sz="2200" b="1">
                <a:solidFill>
                  <a:srgbClr val="008000"/>
                </a:solidFill>
                <a:highlight>
                  <a:srgbClr val="FFFFFF"/>
                </a:highlight>
                <a:latin typeface="Courier New"/>
                <a:ea typeface="Courier New"/>
                <a:cs typeface="Courier New"/>
                <a:sym typeface="Courier New"/>
              </a:rPr>
              <a:t>column</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row-gap</a:t>
            </a:r>
            <a:r>
              <a:rPr lang="uk" sz="2200">
                <a:solidFill>
                  <a:schemeClr val="dk1"/>
                </a:solidFill>
                <a:highlight>
                  <a:srgbClr val="FFFFFF"/>
                </a:highlight>
                <a:latin typeface="Courier New"/>
                <a:ea typeface="Courier New"/>
                <a:cs typeface="Courier New"/>
                <a:sym typeface="Courier New"/>
              </a:rPr>
              <a:t>: </a:t>
            </a:r>
            <a:r>
              <a:rPr lang="uk" sz="2200">
                <a:solidFill>
                  <a:srgbClr val="0000FF"/>
                </a:solidFill>
                <a:highlight>
                  <a:srgbClr val="FFFFFF"/>
                </a:highlight>
                <a:latin typeface="Courier New"/>
                <a:ea typeface="Courier New"/>
                <a:cs typeface="Courier New"/>
                <a:sym typeface="Courier New"/>
              </a:rPr>
              <a:t>30</a:t>
            </a:r>
            <a:r>
              <a:rPr lang="uk" sz="2200" b="1">
                <a:solidFill>
                  <a:srgbClr val="008000"/>
                </a:solidFill>
                <a:highlight>
                  <a:srgbClr val="FFFFFF"/>
                </a:highlight>
                <a:latin typeface="Courier New"/>
                <a:ea typeface="Courier New"/>
                <a:cs typeface="Courier New"/>
                <a:sym typeface="Courier New"/>
              </a:rPr>
              <a:t>px</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80"/>
                </a:solidFill>
                <a:highlight>
                  <a:srgbClr val="FFFFFF"/>
                </a:highlight>
                <a:latin typeface="Courier New"/>
                <a:ea typeface="Courier New"/>
                <a:cs typeface="Courier New"/>
                <a:sym typeface="Courier New"/>
              </a:rPr>
              <a:t>video </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height</a:t>
            </a:r>
            <a:r>
              <a:rPr lang="uk" sz="2200">
                <a:solidFill>
                  <a:schemeClr val="dk1"/>
                </a:solidFill>
                <a:highlight>
                  <a:srgbClr val="FFFFFF"/>
                </a:highlight>
                <a:latin typeface="Courier New"/>
                <a:ea typeface="Courier New"/>
                <a:cs typeface="Courier New"/>
                <a:sym typeface="Courier New"/>
              </a:rPr>
              <a:t>: </a:t>
            </a:r>
            <a:r>
              <a:rPr lang="uk" sz="2200">
                <a:solidFill>
                  <a:srgbClr val="0000FF"/>
                </a:solidFill>
                <a:highlight>
                  <a:srgbClr val="FFFFFF"/>
                </a:highlight>
                <a:latin typeface="Courier New"/>
                <a:ea typeface="Courier New"/>
                <a:cs typeface="Courier New"/>
                <a:sym typeface="Courier New"/>
              </a:rPr>
              <a:t>100</a:t>
            </a:r>
            <a:r>
              <a:rPr lang="uk" sz="2200" b="1">
                <a:solidFill>
                  <a:srgbClr val="008000"/>
                </a:solidFill>
                <a:highlight>
                  <a:srgbClr val="FFFFFF"/>
                </a:highlight>
                <a:latin typeface="Courier New"/>
                <a:ea typeface="Courier New"/>
                <a:cs typeface="Courier New"/>
                <a:sym typeface="Courier New"/>
              </a:rPr>
              <a:t>vh</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flex-direction</a:t>
            </a:r>
            <a:r>
              <a:rPr lang="uk" sz="2200">
                <a:solidFill>
                  <a:schemeClr val="dk1"/>
                </a:solidFill>
                <a:highlight>
                  <a:srgbClr val="FFFFFF"/>
                </a:highlight>
                <a:latin typeface="Courier New"/>
                <a:ea typeface="Courier New"/>
                <a:cs typeface="Courier New"/>
                <a:sym typeface="Courier New"/>
              </a:rPr>
              <a:t>: </a:t>
            </a:r>
            <a:r>
              <a:rPr lang="uk" sz="2200" b="1">
                <a:solidFill>
                  <a:srgbClr val="008000"/>
                </a:solidFill>
                <a:highlight>
                  <a:srgbClr val="FFFFFF"/>
                </a:highlight>
                <a:latin typeface="Courier New"/>
                <a:ea typeface="Courier New"/>
                <a:cs typeface="Courier New"/>
                <a:sym typeface="Courier New"/>
              </a:rPr>
              <a:t>column</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80"/>
                </a:solidFill>
                <a:highlight>
                  <a:srgbClr val="FFFFFF"/>
                </a:highlight>
                <a:latin typeface="Courier New"/>
                <a:ea typeface="Courier New"/>
                <a:cs typeface="Courier New"/>
                <a:sym typeface="Courier New"/>
              </a:rPr>
              <a:t>video__wrap </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display</a:t>
            </a:r>
            <a:r>
              <a:rPr lang="uk" sz="2200">
                <a:solidFill>
                  <a:schemeClr val="dk1"/>
                </a:solidFill>
                <a:highlight>
                  <a:srgbClr val="FFFFFF"/>
                </a:highlight>
                <a:latin typeface="Courier New"/>
                <a:ea typeface="Courier New"/>
                <a:cs typeface="Courier New"/>
                <a:sym typeface="Courier New"/>
              </a:rPr>
              <a:t>: </a:t>
            </a:r>
            <a:r>
              <a:rPr lang="uk" sz="2200" b="1">
                <a:solidFill>
                  <a:srgbClr val="008000"/>
                </a:solidFill>
                <a:highlight>
                  <a:srgbClr val="FFFFFF"/>
                </a:highlight>
                <a:latin typeface="Courier New"/>
                <a:ea typeface="Courier New"/>
                <a:cs typeface="Courier New"/>
                <a:sym typeface="Courier New"/>
              </a:rPr>
              <a:t>flex</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flex-direction</a:t>
            </a:r>
            <a:r>
              <a:rPr lang="uk" sz="2200">
                <a:solidFill>
                  <a:schemeClr val="dk1"/>
                </a:solidFill>
                <a:highlight>
                  <a:srgbClr val="FFFFFF"/>
                </a:highlight>
                <a:latin typeface="Courier New"/>
                <a:ea typeface="Courier New"/>
                <a:cs typeface="Courier New"/>
                <a:sym typeface="Courier New"/>
              </a:rPr>
              <a:t>: </a:t>
            </a:r>
            <a:r>
              <a:rPr lang="uk" sz="2200" b="1">
                <a:solidFill>
                  <a:srgbClr val="008000"/>
                </a:solidFill>
                <a:highlight>
                  <a:srgbClr val="FFFFFF"/>
                </a:highlight>
                <a:latin typeface="Courier New"/>
                <a:ea typeface="Courier New"/>
                <a:cs typeface="Courier New"/>
                <a:sym typeface="Courier New"/>
              </a:rPr>
              <a:t>column</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align-items</a:t>
            </a:r>
            <a:r>
              <a:rPr lang="uk" sz="2200">
                <a:solidFill>
                  <a:schemeClr val="dk1"/>
                </a:solidFill>
                <a:highlight>
                  <a:srgbClr val="FFFFFF"/>
                </a:highlight>
                <a:latin typeface="Courier New"/>
                <a:ea typeface="Courier New"/>
                <a:cs typeface="Courier New"/>
                <a:sym typeface="Courier New"/>
              </a:rPr>
              <a:t>: </a:t>
            </a:r>
            <a:r>
              <a:rPr lang="uk" sz="2200" b="1">
                <a:solidFill>
                  <a:srgbClr val="008000"/>
                </a:solidFill>
                <a:highlight>
                  <a:srgbClr val="FFFFFF"/>
                </a:highlight>
                <a:latin typeface="Courier New"/>
                <a:ea typeface="Courier New"/>
                <a:cs typeface="Courier New"/>
                <a:sym typeface="Courier New"/>
              </a:rPr>
              <a:t>center</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4"/>
          <p:cNvSpPr/>
          <p:nvPr/>
        </p:nvSpPr>
        <p:spPr>
          <a:xfrm>
            <a:off x="617500" y="1144950"/>
            <a:ext cx="1440900" cy="1222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24"/>
          <p:cNvPicPr preferRelativeResize="0"/>
          <p:nvPr/>
        </p:nvPicPr>
        <p:blipFill>
          <a:blip r:embed="rId4">
            <a:alphaModFix/>
          </a:blip>
          <a:stretch>
            <a:fillRect/>
          </a:stretch>
        </p:blipFill>
        <p:spPr>
          <a:xfrm>
            <a:off x="812950" y="1215550"/>
            <a:ext cx="1050001" cy="1050001"/>
          </a:xfrm>
          <a:prstGeom prst="rect">
            <a:avLst/>
          </a:prstGeom>
          <a:noFill/>
          <a:ln>
            <a:noFill/>
          </a:ln>
        </p:spPr>
      </p:pic>
      <p:sp>
        <p:nvSpPr>
          <p:cNvPr id="135" name="Google Shape;135;p24"/>
          <p:cNvSpPr txBox="1"/>
          <p:nvPr/>
        </p:nvSpPr>
        <p:spPr>
          <a:xfrm>
            <a:off x="3134750" y="1355850"/>
            <a:ext cx="7395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dirty="0" smtClean="0">
                <a:solidFill>
                  <a:schemeClr val="lt1"/>
                </a:solidFill>
                <a:latin typeface="Montserrat ExtraBold"/>
                <a:ea typeface="Montserrat ExtraBold"/>
                <a:cs typeface="Montserrat ExtraBold"/>
                <a:sym typeface="Montserrat ExtraBold"/>
              </a:rPr>
              <a:t>Breakpoints</a:t>
            </a:r>
            <a:endParaRPr sz="4000" dirty="0">
              <a:solidFill>
                <a:schemeClr val="lt1"/>
              </a:solidFill>
              <a:latin typeface="Montserrat ExtraBold"/>
              <a:ea typeface="Montserrat ExtraBold"/>
              <a:cs typeface="Montserrat ExtraBold"/>
              <a:sym typeface="Montserrat ExtraBold"/>
            </a:endParaRPr>
          </a:p>
        </p:txBody>
      </p:sp>
      <p:sp>
        <p:nvSpPr>
          <p:cNvPr id="136" name="Google Shape;136;p24"/>
          <p:cNvSpPr txBox="1"/>
          <p:nvPr/>
        </p:nvSpPr>
        <p:spPr>
          <a:xfrm>
            <a:off x="621650" y="2685625"/>
            <a:ext cx="116538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dirty="0">
                <a:latin typeface="Courier New"/>
                <a:ea typeface="Courier New"/>
                <a:cs typeface="Courier New"/>
                <a:sym typeface="Courier New"/>
              </a:rPr>
              <a:t>Ми розуміємо, що існує багато пристроїв, кожен з яких має свої розширення. </a:t>
            </a:r>
            <a:r>
              <a:rPr lang="uk" sz="2200">
                <a:latin typeface="Courier New"/>
                <a:ea typeface="Courier New"/>
                <a:cs typeface="Courier New"/>
                <a:sym typeface="Courier New"/>
              </a:rPr>
              <a:t>Відповідно, повинна існувати певна специфікація, яка описує, які межі розширень потрібно виставляти. </a:t>
            </a:r>
            <a:r>
              <a:rPr lang="uk" sz="2200" dirty="0">
                <a:latin typeface="Courier New"/>
                <a:ea typeface="Courier New"/>
                <a:cs typeface="Courier New"/>
                <a:sym typeface="Courier New"/>
              </a:rPr>
              <a:t>Але її не існує. Отже яких розширень дотримуватись? </a:t>
            </a:r>
            <a:endParaRPr sz="2200" dirty="0">
              <a:latin typeface="Courier New"/>
              <a:ea typeface="Courier New"/>
              <a:cs typeface="Courier New"/>
              <a:sym typeface="Courier New"/>
            </a:endParaRPr>
          </a:p>
          <a:p>
            <a:pPr marL="0" lvl="0" indent="0" algn="l" rtl="0">
              <a:spcBef>
                <a:spcPts val="0"/>
              </a:spcBef>
              <a:spcAft>
                <a:spcPts val="0"/>
              </a:spcAft>
              <a:buNone/>
            </a:pPr>
            <a:r>
              <a:rPr lang="uk" sz="2200" dirty="0">
                <a:latin typeface="Courier New"/>
                <a:ea typeface="Courier New"/>
                <a:cs typeface="Courier New"/>
                <a:sym typeface="Courier New"/>
              </a:rPr>
              <a:t>Більшість дотримується контрольних точок визначених бібліотекою bootstrap.</a:t>
            </a:r>
            <a:endParaRPr sz="2200" dirty="0">
              <a:latin typeface="Courier New"/>
              <a:ea typeface="Courier New"/>
              <a:cs typeface="Courier New"/>
              <a:sym typeface="Courier New"/>
            </a:endParaRPr>
          </a:p>
        </p:txBody>
      </p:sp>
      <p:pic>
        <p:nvPicPr>
          <p:cNvPr id="137" name="Google Shape;137;p24"/>
          <p:cNvPicPr preferRelativeResize="0"/>
          <p:nvPr/>
        </p:nvPicPr>
        <p:blipFill>
          <a:blip r:embed="rId5">
            <a:alphaModFix/>
          </a:blip>
          <a:stretch>
            <a:fillRect/>
          </a:stretch>
        </p:blipFill>
        <p:spPr>
          <a:xfrm>
            <a:off x="2058400" y="4902025"/>
            <a:ext cx="8956174" cy="4256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152400" y="152400"/>
            <a:ext cx="13411197" cy="3273765"/>
          </a:xfrm>
          <a:prstGeom prst="rect">
            <a:avLst/>
          </a:prstGeom>
          <a:noFill/>
          <a:ln>
            <a:noFill/>
          </a:ln>
        </p:spPr>
      </p:pic>
      <p:sp>
        <p:nvSpPr>
          <p:cNvPr id="64" name="Google Shape;64;p14"/>
          <p:cNvSpPr txBox="1"/>
          <p:nvPr/>
        </p:nvSpPr>
        <p:spPr>
          <a:xfrm>
            <a:off x="426550" y="3809200"/>
            <a:ext cx="121080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В браузері , в режимі розробника можна обрати потрібне вам розширення для того, щоб тестувати поведінку блоків.</a:t>
            </a:r>
            <a:endParaRPr sz="2200">
              <a:latin typeface="Courier New"/>
              <a:ea typeface="Courier New"/>
              <a:cs typeface="Courier New"/>
              <a:sym typeface="Courier New"/>
            </a:endParaRPr>
          </a:p>
          <a:p>
            <a:pPr marL="0" lvl="0" indent="0" algn="l" rtl="0">
              <a:spcBef>
                <a:spcPts val="0"/>
              </a:spcBef>
              <a:spcAft>
                <a:spcPts val="0"/>
              </a:spcAft>
              <a:buNone/>
            </a:pPr>
            <a:r>
              <a:rPr lang="uk" sz="2200">
                <a:latin typeface="Courier New"/>
                <a:ea typeface="Courier New"/>
                <a:cs typeface="Courier New"/>
                <a:sym typeface="Courier New"/>
              </a:rPr>
              <a:t>В поточному прикладі width=1352px, height=768px. Блок має наступні стилі : </a:t>
            </a:r>
            <a:endParaRPr sz="2200">
              <a:latin typeface="Courier New"/>
              <a:ea typeface="Courier New"/>
              <a:cs typeface="Courier New"/>
              <a:sym typeface="Courier New"/>
            </a:endParaRPr>
          </a:p>
        </p:txBody>
      </p:sp>
      <p:sp>
        <p:nvSpPr>
          <p:cNvPr id="65" name="Google Shape;65;p14"/>
          <p:cNvSpPr txBox="1"/>
          <p:nvPr/>
        </p:nvSpPr>
        <p:spPr>
          <a:xfrm>
            <a:off x="472625" y="5731525"/>
            <a:ext cx="73920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a:t>
            </a:r>
            <a:r>
              <a:rPr lang="uk" sz="2200" b="1">
                <a:solidFill>
                  <a:srgbClr val="000080"/>
                </a:solidFill>
                <a:highlight>
                  <a:srgbClr val="FFFFFF"/>
                </a:highlight>
                <a:latin typeface="Courier New"/>
                <a:ea typeface="Courier New"/>
                <a:cs typeface="Courier New"/>
                <a:sym typeface="Courier New"/>
              </a:rPr>
              <a:t>target </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width</a:t>
            </a:r>
            <a:r>
              <a:rPr lang="uk" sz="2200">
                <a:solidFill>
                  <a:schemeClr val="dk1"/>
                </a:solidFill>
                <a:highlight>
                  <a:srgbClr val="FFFFFF"/>
                </a:highlight>
                <a:latin typeface="Courier New"/>
                <a:ea typeface="Courier New"/>
                <a:cs typeface="Courier New"/>
                <a:sym typeface="Courier New"/>
              </a:rPr>
              <a:t>: </a:t>
            </a:r>
            <a:r>
              <a:rPr lang="uk" sz="2200">
                <a:solidFill>
                  <a:srgbClr val="0000FF"/>
                </a:solidFill>
                <a:highlight>
                  <a:srgbClr val="FFFFFF"/>
                </a:highlight>
                <a:latin typeface="Courier New"/>
                <a:ea typeface="Courier New"/>
                <a:cs typeface="Courier New"/>
                <a:sym typeface="Courier New"/>
              </a:rPr>
              <a:t>300</a:t>
            </a:r>
            <a:r>
              <a:rPr lang="uk" sz="2200" b="1">
                <a:solidFill>
                  <a:srgbClr val="008000"/>
                </a:solidFill>
                <a:highlight>
                  <a:srgbClr val="FFFFFF"/>
                </a:highlight>
                <a:latin typeface="Courier New"/>
                <a:ea typeface="Courier New"/>
                <a:cs typeface="Courier New"/>
                <a:sym typeface="Courier New"/>
              </a:rPr>
              <a:t>px</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height</a:t>
            </a:r>
            <a:r>
              <a:rPr lang="uk" sz="2200">
                <a:solidFill>
                  <a:schemeClr val="dk1"/>
                </a:solidFill>
                <a:highlight>
                  <a:srgbClr val="FFFFFF"/>
                </a:highlight>
                <a:latin typeface="Courier New"/>
                <a:ea typeface="Courier New"/>
                <a:cs typeface="Courier New"/>
                <a:sym typeface="Courier New"/>
              </a:rPr>
              <a:t>: </a:t>
            </a:r>
            <a:r>
              <a:rPr lang="uk" sz="2200">
                <a:solidFill>
                  <a:srgbClr val="0000FF"/>
                </a:solidFill>
                <a:highlight>
                  <a:srgbClr val="FFFFFF"/>
                </a:highlight>
                <a:latin typeface="Courier New"/>
                <a:ea typeface="Courier New"/>
                <a:cs typeface="Courier New"/>
                <a:sym typeface="Courier New"/>
              </a:rPr>
              <a:t>200</a:t>
            </a:r>
            <a:r>
              <a:rPr lang="uk" sz="2200" b="1">
                <a:solidFill>
                  <a:srgbClr val="008000"/>
                </a:solidFill>
                <a:highlight>
                  <a:srgbClr val="FFFFFF"/>
                </a:highlight>
                <a:latin typeface="Courier New"/>
                <a:ea typeface="Courier New"/>
                <a:cs typeface="Courier New"/>
                <a:sym typeface="Courier New"/>
              </a:rPr>
              <a:t>px</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background</a:t>
            </a:r>
            <a:r>
              <a:rPr lang="uk" sz="2200">
                <a:solidFill>
                  <a:schemeClr val="dk1"/>
                </a:solidFill>
                <a:highlight>
                  <a:srgbClr val="FFFFFF"/>
                </a:highlight>
                <a:latin typeface="Courier New"/>
                <a:ea typeface="Courier New"/>
                <a:cs typeface="Courier New"/>
                <a:sym typeface="Courier New"/>
              </a:rPr>
              <a:t>: </a:t>
            </a:r>
            <a:r>
              <a:rPr lang="uk" sz="2200" b="1">
                <a:solidFill>
                  <a:srgbClr val="010101"/>
                </a:solidFill>
                <a:highlight>
                  <a:srgbClr val="C0C0C0"/>
                </a:highlight>
                <a:latin typeface="Courier New"/>
                <a:ea typeface="Courier New"/>
                <a:cs typeface="Courier New"/>
                <a:sym typeface="Courier New"/>
              </a:rPr>
              <a:t>silver</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p:nvPr/>
        </p:nvSpPr>
        <p:spPr>
          <a:xfrm>
            <a:off x="152400" y="264450"/>
            <a:ext cx="12771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Задамо зміну коліру фону при розширені меньше ніж 1300px</a:t>
            </a:r>
            <a:endParaRPr sz="2200">
              <a:latin typeface="Courier New"/>
              <a:ea typeface="Courier New"/>
              <a:cs typeface="Courier New"/>
              <a:sym typeface="Courier New"/>
            </a:endParaRPr>
          </a:p>
        </p:txBody>
      </p:sp>
      <p:pic>
        <p:nvPicPr>
          <p:cNvPr id="71" name="Google Shape;71;p15"/>
          <p:cNvPicPr preferRelativeResize="0"/>
          <p:nvPr/>
        </p:nvPicPr>
        <p:blipFill>
          <a:blip r:embed="rId3">
            <a:alphaModFix/>
          </a:blip>
          <a:stretch>
            <a:fillRect/>
          </a:stretch>
        </p:blipFill>
        <p:spPr>
          <a:xfrm>
            <a:off x="152400" y="906450"/>
            <a:ext cx="7238075" cy="4993025"/>
          </a:xfrm>
          <a:prstGeom prst="rect">
            <a:avLst/>
          </a:prstGeom>
          <a:noFill/>
          <a:ln>
            <a:noFill/>
          </a:ln>
        </p:spPr>
      </p:pic>
      <p:sp>
        <p:nvSpPr>
          <p:cNvPr id="72" name="Google Shape;72;p15"/>
          <p:cNvSpPr txBox="1"/>
          <p:nvPr/>
        </p:nvSpPr>
        <p:spPr>
          <a:xfrm>
            <a:off x="7761050" y="1086325"/>
            <a:ext cx="56547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800">
                <a:solidFill>
                  <a:schemeClr val="dk1"/>
                </a:solidFill>
                <a:highlight>
                  <a:srgbClr val="FFFFFF"/>
                </a:highlight>
                <a:latin typeface="Courier New"/>
                <a:ea typeface="Courier New"/>
                <a:cs typeface="Courier New"/>
                <a:sym typeface="Courier New"/>
              </a:rPr>
              <a:t>.</a:t>
            </a:r>
            <a:r>
              <a:rPr lang="uk" sz="1800" b="1">
                <a:solidFill>
                  <a:srgbClr val="000080"/>
                </a:solidFill>
                <a:highlight>
                  <a:srgbClr val="FFFFFF"/>
                </a:highlight>
                <a:latin typeface="Courier New"/>
                <a:ea typeface="Courier New"/>
                <a:cs typeface="Courier New"/>
                <a:sym typeface="Courier New"/>
              </a:rPr>
              <a:t>target </a:t>
            </a:r>
            <a:r>
              <a:rPr lang="uk"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800">
                <a:solidFill>
                  <a:schemeClr val="dk1"/>
                </a:solidFill>
                <a:highlight>
                  <a:srgbClr val="FFFFFF"/>
                </a:highlight>
                <a:latin typeface="Courier New"/>
                <a:ea typeface="Courier New"/>
                <a:cs typeface="Courier New"/>
                <a:sym typeface="Courier New"/>
              </a:rPr>
              <a:t>   </a:t>
            </a:r>
            <a:r>
              <a:rPr lang="uk" sz="1800" b="1">
                <a:solidFill>
                  <a:srgbClr val="0000FF"/>
                </a:solidFill>
                <a:highlight>
                  <a:srgbClr val="FFFFFF"/>
                </a:highlight>
                <a:latin typeface="Courier New"/>
                <a:ea typeface="Courier New"/>
                <a:cs typeface="Courier New"/>
                <a:sym typeface="Courier New"/>
              </a:rPr>
              <a:t>width</a:t>
            </a:r>
            <a:r>
              <a:rPr lang="uk" sz="1800">
                <a:solidFill>
                  <a:schemeClr val="dk1"/>
                </a:solidFill>
                <a:highlight>
                  <a:srgbClr val="FFFFFF"/>
                </a:highlight>
                <a:latin typeface="Courier New"/>
                <a:ea typeface="Courier New"/>
                <a:cs typeface="Courier New"/>
                <a:sym typeface="Courier New"/>
              </a:rPr>
              <a:t>: </a:t>
            </a:r>
            <a:r>
              <a:rPr lang="uk" sz="1800">
                <a:solidFill>
                  <a:srgbClr val="0000FF"/>
                </a:solidFill>
                <a:highlight>
                  <a:srgbClr val="FFFFFF"/>
                </a:highlight>
                <a:latin typeface="Courier New"/>
                <a:ea typeface="Courier New"/>
                <a:cs typeface="Courier New"/>
                <a:sym typeface="Courier New"/>
              </a:rPr>
              <a:t>300</a:t>
            </a:r>
            <a:r>
              <a:rPr lang="uk" sz="1800" b="1">
                <a:solidFill>
                  <a:srgbClr val="008000"/>
                </a:solidFill>
                <a:highlight>
                  <a:srgbClr val="FFFFFF"/>
                </a:highlight>
                <a:latin typeface="Courier New"/>
                <a:ea typeface="Courier New"/>
                <a:cs typeface="Courier New"/>
                <a:sym typeface="Courier New"/>
              </a:rPr>
              <a:t>px</a:t>
            </a:r>
            <a:r>
              <a:rPr lang="uk"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800">
                <a:solidFill>
                  <a:schemeClr val="dk1"/>
                </a:solidFill>
                <a:highlight>
                  <a:srgbClr val="FFFFFF"/>
                </a:highlight>
                <a:latin typeface="Courier New"/>
                <a:ea typeface="Courier New"/>
                <a:cs typeface="Courier New"/>
                <a:sym typeface="Courier New"/>
              </a:rPr>
              <a:t>   </a:t>
            </a:r>
            <a:r>
              <a:rPr lang="uk" sz="1800" b="1">
                <a:solidFill>
                  <a:srgbClr val="0000FF"/>
                </a:solidFill>
                <a:highlight>
                  <a:srgbClr val="FFFFFF"/>
                </a:highlight>
                <a:latin typeface="Courier New"/>
                <a:ea typeface="Courier New"/>
                <a:cs typeface="Courier New"/>
                <a:sym typeface="Courier New"/>
              </a:rPr>
              <a:t>height</a:t>
            </a:r>
            <a:r>
              <a:rPr lang="uk" sz="1800">
                <a:solidFill>
                  <a:schemeClr val="dk1"/>
                </a:solidFill>
                <a:highlight>
                  <a:srgbClr val="FFFFFF"/>
                </a:highlight>
                <a:latin typeface="Courier New"/>
                <a:ea typeface="Courier New"/>
                <a:cs typeface="Courier New"/>
                <a:sym typeface="Courier New"/>
              </a:rPr>
              <a:t>: </a:t>
            </a:r>
            <a:r>
              <a:rPr lang="uk" sz="1800">
                <a:solidFill>
                  <a:srgbClr val="0000FF"/>
                </a:solidFill>
                <a:highlight>
                  <a:srgbClr val="FFFFFF"/>
                </a:highlight>
                <a:latin typeface="Courier New"/>
                <a:ea typeface="Courier New"/>
                <a:cs typeface="Courier New"/>
                <a:sym typeface="Courier New"/>
              </a:rPr>
              <a:t>200</a:t>
            </a:r>
            <a:r>
              <a:rPr lang="uk" sz="1800" b="1">
                <a:solidFill>
                  <a:srgbClr val="008000"/>
                </a:solidFill>
                <a:highlight>
                  <a:srgbClr val="FFFFFF"/>
                </a:highlight>
                <a:latin typeface="Courier New"/>
                <a:ea typeface="Courier New"/>
                <a:cs typeface="Courier New"/>
                <a:sym typeface="Courier New"/>
              </a:rPr>
              <a:t>px</a:t>
            </a:r>
            <a:r>
              <a:rPr lang="uk"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800">
                <a:solidFill>
                  <a:schemeClr val="dk1"/>
                </a:solidFill>
                <a:highlight>
                  <a:srgbClr val="FFFFFF"/>
                </a:highlight>
                <a:latin typeface="Courier New"/>
                <a:ea typeface="Courier New"/>
                <a:cs typeface="Courier New"/>
                <a:sym typeface="Courier New"/>
              </a:rPr>
              <a:t>   </a:t>
            </a:r>
            <a:r>
              <a:rPr lang="uk" sz="1800" b="1">
                <a:solidFill>
                  <a:srgbClr val="0000FF"/>
                </a:solidFill>
                <a:highlight>
                  <a:srgbClr val="FFFFFF"/>
                </a:highlight>
                <a:latin typeface="Courier New"/>
                <a:ea typeface="Courier New"/>
                <a:cs typeface="Courier New"/>
                <a:sym typeface="Courier New"/>
              </a:rPr>
              <a:t>background</a:t>
            </a:r>
            <a:r>
              <a:rPr lang="uk" sz="1800">
                <a:solidFill>
                  <a:schemeClr val="dk1"/>
                </a:solidFill>
                <a:highlight>
                  <a:srgbClr val="FFFFFF"/>
                </a:highlight>
                <a:latin typeface="Courier New"/>
                <a:ea typeface="Courier New"/>
                <a:cs typeface="Courier New"/>
                <a:sym typeface="Courier New"/>
              </a:rPr>
              <a:t>: </a:t>
            </a:r>
            <a:r>
              <a:rPr lang="uk" sz="1800" b="1">
                <a:solidFill>
                  <a:srgbClr val="010101"/>
                </a:solidFill>
                <a:highlight>
                  <a:srgbClr val="C0C0C0"/>
                </a:highlight>
                <a:latin typeface="Courier New"/>
                <a:ea typeface="Courier New"/>
                <a:cs typeface="Courier New"/>
                <a:sym typeface="Courier New"/>
              </a:rPr>
              <a:t>silver</a:t>
            </a:r>
            <a:r>
              <a:rPr lang="uk"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800" b="1">
                <a:solidFill>
                  <a:srgbClr val="000080"/>
                </a:solidFill>
                <a:highlight>
                  <a:srgbClr val="FFFFFF"/>
                </a:highlight>
                <a:latin typeface="Courier New"/>
                <a:ea typeface="Courier New"/>
                <a:cs typeface="Courier New"/>
                <a:sym typeface="Courier New"/>
              </a:rPr>
              <a:t>@media </a:t>
            </a:r>
            <a:r>
              <a:rPr lang="uk" sz="1800" b="1">
                <a:solidFill>
                  <a:srgbClr val="008000"/>
                </a:solidFill>
                <a:highlight>
                  <a:srgbClr val="FFFFFF"/>
                </a:highlight>
                <a:latin typeface="Courier New"/>
                <a:ea typeface="Courier New"/>
                <a:cs typeface="Courier New"/>
                <a:sym typeface="Courier New"/>
              </a:rPr>
              <a:t>screen </a:t>
            </a:r>
            <a:r>
              <a:rPr lang="uk" sz="1800" b="1">
                <a:solidFill>
                  <a:srgbClr val="000080"/>
                </a:solidFill>
                <a:highlight>
                  <a:srgbClr val="FFFFFF"/>
                </a:highlight>
                <a:latin typeface="Courier New"/>
                <a:ea typeface="Courier New"/>
                <a:cs typeface="Courier New"/>
                <a:sym typeface="Courier New"/>
              </a:rPr>
              <a:t>and </a:t>
            </a:r>
            <a:r>
              <a:rPr lang="uk" sz="1800">
                <a:solidFill>
                  <a:schemeClr val="dk1"/>
                </a:solidFill>
                <a:highlight>
                  <a:srgbClr val="FFFFFF"/>
                </a:highlight>
                <a:latin typeface="Courier New"/>
                <a:ea typeface="Courier New"/>
                <a:cs typeface="Courier New"/>
                <a:sym typeface="Courier New"/>
              </a:rPr>
              <a:t>(</a:t>
            </a:r>
            <a:r>
              <a:rPr lang="uk" sz="1800" b="1">
                <a:solidFill>
                  <a:srgbClr val="0000FF"/>
                </a:solidFill>
                <a:highlight>
                  <a:srgbClr val="FFFFFF"/>
                </a:highlight>
                <a:latin typeface="Courier New"/>
                <a:ea typeface="Courier New"/>
                <a:cs typeface="Courier New"/>
                <a:sym typeface="Courier New"/>
              </a:rPr>
              <a:t>max-width</a:t>
            </a:r>
            <a:r>
              <a:rPr lang="uk" sz="1800">
                <a:solidFill>
                  <a:schemeClr val="dk1"/>
                </a:solidFill>
                <a:highlight>
                  <a:srgbClr val="FFFFFF"/>
                </a:highlight>
                <a:latin typeface="Courier New"/>
                <a:ea typeface="Courier New"/>
                <a:cs typeface="Courier New"/>
                <a:sym typeface="Courier New"/>
              </a:rPr>
              <a:t>: </a:t>
            </a:r>
            <a:r>
              <a:rPr lang="uk" sz="1800">
                <a:solidFill>
                  <a:srgbClr val="0000FF"/>
                </a:solidFill>
                <a:highlight>
                  <a:srgbClr val="FFFFFF"/>
                </a:highlight>
                <a:latin typeface="Courier New"/>
                <a:ea typeface="Courier New"/>
                <a:cs typeface="Courier New"/>
                <a:sym typeface="Courier New"/>
              </a:rPr>
              <a:t>1300</a:t>
            </a:r>
            <a:r>
              <a:rPr lang="uk" sz="1800" b="1">
                <a:solidFill>
                  <a:srgbClr val="008000"/>
                </a:solidFill>
                <a:highlight>
                  <a:srgbClr val="FFFFFF"/>
                </a:highlight>
                <a:latin typeface="Courier New"/>
                <a:ea typeface="Courier New"/>
                <a:cs typeface="Courier New"/>
                <a:sym typeface="Courier New"/>
              </a:rPr>
              <a:t>px</a:t>
            </a:r>
            <a:r>
              <a:rPr lang="uk" sz="1800">
                <a:solidFill>
                  <a:schemeClr val="dk1"/>
                </a:solidFill>
                <a:highlight>
                  <a:srgbClr val="FFFFFF"/>
                </a:highlight>
                <a:latin typeface="Courier New"/>
                <a:ea typeface="Courier New"/>
                <a:cs typeface="Courier New"/>
                <a:sym typeface="Courier New"/>
              </a:rPr>
              <a:t>) {</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800">
                <a:solidFill>
                  <a:schemeClr val="dk1"/>
                </a:solidFill>
                <a:highlight>
                  <a:srgbClr val="FFFFFF"/>
                </a:highlight>
                <a:latin typeface="Courier New"/>
                <a:ea typeface="Courier New"/>
                <a:cs typeface="Courier New"/>
                <a:sym typeface="Courier New"/>
              </a:rPr>
              <a:t>   .</a:t>
            </a:r>
            <a:r>
              <a:rPr lang="uk" sz="1800" b="1">
                <a:solidFill>
                  <a:srgbClr val="000080"/>
                </a:solidFill>
                <a:highlight>
                  <a:srgbClr val="FFFFFF"/>
                </a:highlight>
                <a:latin typeface="Courier New"/>
                <a:ea typeface="Courier New"/>
                <a:cs typeface="Courier New"/>
                <a:sym typeface="Courier New"/>
              </a:rPr>
              <a:t>target </a:t>
            </a:r>
            <a:r>
              <a:rPr lang="uk"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800">
                <a:solidFill>
                  <a:schemeClr val="dk1"/>
                </a:solidFill>
                <a:highlight>
                  <a:srgbClr val="FFFFFF"/>
                </a:highlight>
                <a:latin typeface="Courier New"/>
                <a:ea typeface="Courier New"/>
                <a:cs typeface="Courier New"/>
                <a:sym typeface="Courier New"/>
              </a:rPr>
              <a:t>       </a:t>
            </a:r>
            <a:r>
              <a:rPr lang="uk" sz="1800" b="1">
                <a:solidFill>
                  <a:srgbClr val="0000FF"/>
                </a:solidFill>
                <a:highlight>
                  <a:srgbClr val="FFFFFF"/>
                </a:highlight>
                <a:latin typeface="Courier New"/>
                <a:ea typeface="Courier New"/>
                <a:cs typeface="Courier New"/>
                <a:sym typeface="Courier New"/>
              </a:rPr>
              <a:t>background</a:t>
            </a:r>
            <a:r>
              <a:rPr lang="uk" sz="1800">
                <a:solidFill>
                  <a:schemeClr val="dk1"/>
                </a:solidFill>
                <a:highlight>
                  <a:srgbClr val="FFFFFF"/>
                </a:highlight>
                <a:latin typeface="Courier New"/>
                <a:ea typeface="Courier New"/>
                <a:cs typeface="Courier New"/>
                <a:sym typeface="Courier New"/>
              </a:rPr>
              <a:t>: </a:t>
            </a:r>
            <a:r>
              <a:rPr lang="uk" sz="1800" b="1">
                <a:solidFill>
                  <a:srgbClr val="010101"/>
                </a:solidFill>
                <a:highlight>
                  <a:srgbClr val="6495ED"/>
                </a:highlight>
                <a:latin typeface="Courier New"/>
                <a:ea typeface="Courier New"/>
                <a:cs typeface="Courier New"/>
                <a:sym typeface="Courier New"/>
              </a:rPr>
              <a:t>cornflowerblue</a:t>
            </a:r>
            <a:r>
              <a:rPr lang="uk"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800">
                <a:solidFill>
                  <a:schemeClr val="dk1"/>
                </a:solidFill>
                <a:highlight>
                  <a:srgbClr val="FFFFFF"/>
                </a:highlight>
                <a:latin typeface="Courier New"/>
                <a:ea typeface="Courier New"/>
                <a:cs typeface="Courier New"/>
                <a:sym typeface="Courier New"/>
              </a:rPr>
              <a:t>   }</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p:txBody>
      </p:sp>
      <p:sp>
        <p:nvSpPr>
          <p:cNvPr id="73" name="Google Shape;73;p15"/>
          <p:cNvSpPr txBox="1"/>
          <p:nvPr/>
        </p:nvSpPr>
        <p:spPr>
          <a:xfrm>
            <a:off x="152400" y="6195650"/>
            <a:ext cx="127719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В прикладі видно, що всередині правила @media screen є звернення до елементу .target, та перевизначення тільки його характеристики background. Всі інші характеристики (висота та ширина) залишились без змін. Отже якщо ми не перевизначаємо характеристику примусово, вона залишається без змін.</a:t>
            </a:r>
            <a:endParaRPr sz="2200">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152400" y="264450"/>
            <a:ext cx="127719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Ми також спроможні визначати зміни у випадку якщо розширення екрану збільшується, або знаходиться в певному діапазоні</a:t>
            </a:r>
            <a:endParaRPr sz="2200">
              <a:latin typeface="Courier New"/>
              <a:ea typeface="Courier New"/>
              <a:cs typeface="Courier New"/>
              <a:sym typeface="Courier New"/>
            </a:endParaRPr>
          </a:p>
        </p:txBody>
      </p:sp>
      <p:pic>
        <p:nvPicPr>
          <p:cNvPr id="79" name="Google Shape;79;p16"/>
          <p:cNvPicPr preferRelativeResize="0"/>
          <p:nvPr/>
        </p:nvPicPr>
        <p:blipFill>
          <a:blip r:embed="rId3">
            <a:alphaModFix/>
          </a:blip>
          <a:stretch>
            <a:fillRect/>
          </a:stretch>
        </p:blipFill>
        <p:spPr>
          <a:xfrm>
            <a:off x="266271" y="2052275"/>
            <a:ext cx="7719576" cy="5325200"/>
          </a:xfrm>
          <a:prstGeom prst="rect">
            <a:avLst/>
          </a:prstGeom>
          <a:noFill/>
          <a:ln>
            <a:noFill/>
          </a:ln>
        </p:spPr>
      </p:pic>
      <p:sp>
        <p:nvSpPr>
          <p:cNvPr id="80" name="Google Shape;80;p16"/>
          <p:cNvSpPr txBox="1"/>
          <p:nvPr/>
        </p:nvSpPr>
        <p:spPr>
          <a:xfrm>
            <a:off x="8165800" y="4052875"/>
            <a:ext cx="53682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700">
                <a:solidFill>
                  <a:schemeClr val="dk1"/>
                </a:solidFill>
                <a:highlight>
                  <a:srgbClr val="FFFFFF"/>
                </a:highlight>
                <a:latin typeface="Courier New"/>
                <a:ea typeface="Courier New"/>
                <a:cs typeface="Courier New"/>
                <a:sym typeface="Courier New"/>
              </a:rPr>
              <a:t>.</a:t>
            </a:r>
            <a:r>
              <a:rPr lang="uk" sz="1700" b="1">
                <a:solidFill>
                  <a:srgbClr val="000080"/>
                </a:solidFill>
                <a:highlight>
                  <a:srgbClr val="FFFFFF"/>
                </a:highlight>
                <a:latin typeface="Courier New"/>
                <a:ea typeface="Courier New"/>
                <a:cs typeface="Courier New"/>
                <a:sym typeface="Courier New"/>
              </a:rPr>
              <a:t>target </a:t>
            </a:r>
            <a:r>
              <a:rPr lang="uk" sz="1700">
                <a:solidFill>
                  <a:schemeClr val="dk1"/>
                </a:solidFill>
                <a:highlight>
                  <a:srgbClr val="FFFFFF"/>
                </a:highlight>
                <a:latin typeface="Courier New"/>
                <a:ea typeface="Courier New"/>
                <a:cs typeface="Courier New"/>
                <a:sym typeface="Courier New"/>
              </a:rPr>
              <a:t>{</a:t>
            </a: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700">
                <a:solidFill>
                  <a:schemeClr val="dk1"/>
                </a:solidFill>
                <a:highlight>
                  <a:srgbClr val="FFFFFF"/>
                </a:highlight>
                <a:latin typeface="Courier New"/>
                <a:ea typeface="Courier New"/>
                <a:cs typeface="Courier New"/>
                <a:sym typeface="Courier New"/>
              </a:rPr>
              <a:t>   </a:t>
            </a:r>
            <a:r>
              <a:rPr lang="uk" sz="1700" b="1">
                <a:solidFill>
                  <a:srgbClr val="0000FF"/>
                </a:solidFill>
                <a:highlight>
                  <a:srgbClr val="FFFFFF"/>
                </a:highlight>
                <a:latin typeface="Courier New"/>
                <a:ea typeface="Courier New"/>
                <a:cs typeface="Courier New"/>
                <a:sym typeface="Courier New"/>
              </a:rPr>
              <a:t>width</a:t>
            </a:r>
            <a:r>
              <a:rPr lang="uk" sz="1700">
                <a:solidFill>
                  <a:schemeClr val="dk1"/>
                </a:solidFill>
                <a:highlight>
                  <a:srgbClr val="FFFFFF"/>
                </a:highlight>
                <a:latin typeface="Courier New"/>
                <a:ea typeface="Courier New"/>
                <a:cs typeface="Courier New"/>
                <a:sym typeface="Courier New"/>
              </a:rPr>
              <a:t>: </a:t>
            </a:r>
            <a:r>
              <a:rPr lang="uk" sz="1700">
                <a:solidFill>
                  <a:srgbClr val="0000FF"/>
                </a:solidFill>
                <a:highlight>
                  <a:srgbClr val="FFFFFF"/>
                </a:highlight>
                <a:latin typeface="Courier New"/>
                <a:ea typeface="Courier New"/>
                <a:cs typeface="Courier New"/>
                <a:sym typeface="Courier New"/>
              </a:rPr>
              <a:t>300</a:t>
            </a:r>
            <a:r>
              <a:rPr lang="uk" sz="1700" b="1">
                <a:solidFill>
                  <a:srgbClr val="008000"/>
                </a:solidFill>
                <a:highlight>
                  <a:srgbClr val="FFFFFF"/>
                </a:highlight>
                <a:latin typeface="Courier New"/>
                <a:ea typeface="Courier New"/>
                <a:cs typeface="Courier New"/>
                <a:sym typeface="Courier New"/>
              </a:rPr>
              <a:t>px</a:t>
            </a:r>
            <a:r>
              <a:rPr lang="uk" sz="1700">
                <a:solidFill>
                  <a:schemeClr val="dk1"/>
                </a:solidFill>
                <a:highlight>
                  <a:srgbClr val="FFFFFF"/>
                </a:highlight>
                <a:latin typeface="Courier New"/>
                <a:ea typeface="Courier New"/>
                <a:cs typeface="Courier New"/>
                <a:sym typeface="Courier New"/>
              </a:rPr>
              <a:t>;</a:t>
            </a: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700">
                <a:solidFill>
                  <a:schemeClr val="dk1"/>
                </a:solidFill>
                <a:highlight>
                  <a:srgbClr val="FFFFFF"/>
                </a:highlight>
                <a:latin typeface="Courier New"/>
                <a:ea typeface="Courier New"/>
                <a:cs typeface="Courier New"/>
                <a:sym typeface="Courier New"/>
              </a:rPr>
              <a:t>   </a:t>
            </a:r>
            <a:r>
              <a:rPr lang="uk" sz="1700" b="1">
                <a:solidFill>
                  <a:srgbClr val="0000FF"/>
                </a:solidFill>
                <a:highlight>
                  <a:srgbClr val="FFFFFF"/>
                </a:highlight>
                <a:latin typeface="Courier New"/>
                <a:ea typeface="Courier New"/>
                <a:cs typeface="Courier New"/>
                <a:sym typeface="Courier New"/>
              </a:rPr>
              <a:t>height</a:t>
            </a:r>
            <a:r>
              <a:rPr lang="uk" sz="1700">
                <a:solidFill>
                  <a:schemeClr val="dk1"/>
                </a:solidFill>
                <a:highlight>
                  <a:srgbClr val="FFFFFF"/>
                </a:highlight>
                <a:latin typeface="Courier New"/>
                <a:ea typeface="Courier New"/>
                <a:cs typeface="Courier New"/>
                <a:sym typeface="Courier New"/>
              </a:rPr>
              <a:t>: </a:t>
            </a:r>
            <a:r>
              <a:rPr lang="uk" sz="1700">
                <a:solidFill>
                  <a:srgbClr val="0000FF"/>
                </a:solidFill>
                <a:highlight>
                  <a:srgbClr val="FFFFFF"/>
                </a:highlight>
                <a:latin typeface="Courier New"/>
                <a:ea typeface="Courier New"/>
                <a:cs typeface="Courier New"/>
                <a:sym typeface="Courier New"/>
              </a:rPr>
              <a:t>200</a:t>
            </a:r>
            <a:r>
              <a:rPr lang="uk" sz="1700" b="1">
                <a:solidFill>
                  <a:srgbClr val="008000"/>
                </a:solidFill>
                <a:highlight>
                  <a:srgbClr val="FFFFFF"/>
                </a:highlight>
                <a:latin typeface="Courier New"/>
                <a:ea typeface="Courier New"/>
                <a:cs typeface="Courier New"/>
                <a:sym typeface="Courier New"/>
              </a:rPr>
              <a:t>px</a:t>
            </a:r>
            <a:r>
              <a:rPr lang="uk" sz="1700">
                <a:solidFill>
                  <a:schemeClr val="dk1"/>
                </a:solidFill>
                <a:highlight>
                  <a:srgbClr val="FFFFFF"/>
                </a:highlight>
                <a:latin typeface="Courier New"/>
                <a:ea typeface="Courier New"/>
                <a:cs typeface="Courier New"/>
                <a:sym typeface="Courier New"/>
              </a:rPr>
              <a:t>;</a:t>
            </a: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700">
                <a:solidFill>
                  <a:schemeClr val="dk1"/>
                </a:solidFill>
                <a:highlight>
                  <a:srgbClr val="FFFFFF"/>
                </a:highlight>
                <a:latin typeface="Courier New"/>
                <a:ea typeface="Courier New"/>
                <a:cs typeface="Courier New"/>
                <a:sym typeface="Courier New"/>
              </a:rPr>
              <a:t>   </a:t>
            </a:r>
            <a:r>
              <a:rPr lang="uk" sz="1700" b="1">
                <a:solidFill>
                  <a:srgbClr val="0000FF"/>
                </a:solidFill>
                <a:highlight>
                  <a:srgbClr val="FFFFFF"/>
                </a:highlight>
                <a:latin typeface="Courier New"/>
                <a:ea typeface="Courier New"/>
                <a:cs typeface="Courier New"/>
                <a:sym typeface="Courier New"/>
              </a:rPr>
              <a:t>background</a:t>
            </a:r>
            <a:r>
              <a:rPr lang="uk" sz="1700">
                <a:solidFill>
                  <a:schemeClr val="dk1"/>
                </a:solidFill>
                <a:highlight>
                  <a:srgbClr val="FFFFFF"/>
                </a:highlight>
                <a:latin typeface="Courier New"/>
                <a:ea typeface="Courier New"/>
                <a:cs typeface="Courier New"/>
                <a:sym typeface="Courier New"/>
              </a:rPr>
              <a:t>: </a:t>
            </a:r>
            <a:r>
              <a:rPr lang="uk" sz="1700" b="1">
                <a:solidFill>
                  <a:srgbClr val="010101"/>
                </a:solidFill>
                <a:highlight>
                  <a:srgbClr val="C0C0C0"/>
                </a:highlight>
                <a:latin typeface="Courier New"/>
                <a:ea typeface="Courier New"/>
                <a:cs typeface="Courier New"/>
                <a:sym typeface="Courier New"/>
              </a:rPr>
              <a:t>silver</a:t>
            </a:r>
            <a:r>
              <a:rPr lang="uk" sz="1700">
                <a:solidFill>
                  <a:schemeClr val="dk1"/>
                </a:solidFill>
                <a:highlight>
                  <a:srgbClr val="FFFFFF"/>
                </a:highlight>
                <a:latin typeface="Courier New"/>
                <a:ea typeface="Courier New"/>
                <a:cs typeface="Courier New"/>
                <a:sym typeface="Courier New"/>
              </a:rPr>
              <a:t>;</a:t>
            </a: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700">
                <a:solidFill>
                  <a:schemeClr val="dk1"/>
                </a:solidFill>
                <a:highlight>
                  <a:srgbClr val="FFFFFF"/>
                </a:highlight>
                <a:latin typeface="Courier New"/>
                <a:ea typeface="Courier New"/>
                <a:cs typeface="Courier New"/>
                <a:sym typeface="Courier New"/>
              </a:rPr>
              <a:t>}</a:t>
            </a: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700" b="1">
                <a:solidFill>
                  <a:srgbClr val="000080"/>
                </a:solidFill>
                <a:highlight>
                  <a:srgbClr val="FFFFFF"/>
                </a:highlight>
                <a:latin typeface="Courier New"/>
                <a:ea typeface="Courier New"/>
                <a:cs typeface="Courier New"/>
                <a:sym typeface="Courier New"/>
              </a:rPr>
              <a:t>@media </a:t>
            </a:r>
            <a:r>
              <a:rPr lang="uk" sz="1700" b="1">
                <a:solidFill>
                  <a:srgbClr val="008000"/>
                </a:solidFill>
                <a:highlight>
                  <a:srgbClr val="FFFFFF"/>
                </a:highlight>
                <a:latin typeface="Courier New"/>
                <a:ea typeface="Courier New"/>
                <a:cs typeface="Courier New"/>
                <a:sym typeface="Courier New"/>
              </a:rPr>
              <a:t>screen </a:t>
            </a:r>
            <a:r>
              <a:rPr lang="uk" sz="1700" b="1">
                <a:solidFill>
                  <a:srgbClr val="000080"/>
                </a:solidFill>
                <a:highlight>
                  <a:srgbClr val="FFFFFF"/>
                </a:highlight>
                <a:latin typeface="Courier New"/>
                <a:ea typeface="Courier New"/>
                <a:cs typeface="Courier New"/>
                <a:sym typeface="Courier New"/>
              </a:rPr>
              <a:t>and </a:t>
            </a:r>
            <a:r>
              <a:rPr lang="uk" sz="1700">
                <a:solidFill>
                  <a:schemeClr val="dk1"/>
                </a:solidFill>
                <a:highlight>
                  <a:srgbClr val="FFFFFF"/>
                </a:highlight>
                <a:latin typeface="Courier New"/>
                <a:ea typeface="Courier New"/>
                <a:cs typeface="Courier New"/>
                <a:sym typeface="Courier New"/>
              </a:rPr>
              <a:t>(</a:t>
            </a:r>
            <a:r>
              <a:rPr lang="uk" sz="1700" b="1">
                <a:solidFill>
                  <a:srgbClr val="0000FF"/>
                </a:solidFill>
                <a:highlight>
                  <a:srgbClr val="FFFFFF"/>
                </a:highlight>
                <a:latin typeface="Courier New"/>
                <a:ea typeface="Courier New"/>
                <a:cs typeface="Courier New"/>
                <a:sym typeface="Courier New"/>
              </a:rPr>
              <a:t>min-width</a:t>
            </a:r>
            <a:r>
              <a:rPr lang="uk" sz="1700">
                <a:solidFill>
                  <a:schemeClr val="dk1"/>
                </a:solidFill>
                <a:highlight>
                  <a:srgbClr val="FFFFFF"/>
                </a:highlight>
                <a:latin typeface="Courier New"/>
                <a:ea typeface="Courier New"/>
                <a:cs typeface="Courier New"/>
                <a:sym typeface="Courier New"/>
              </a:rPr>
              <a:t>: </a:t>
            </a:r>
            <a:r>
              <a:rPr lang="uk" sz="1700">
                <a:solidFill>
                  <a:srgbClr val="0000FF"/>
                </a:solidFill>
                <a:highlight>
                  <a:srgbClr val="FFFFFF"/>
                </a:highlight>
                <a:latin typeface="Courier New"/>
                <a:ea typeface="Courier New"/>
                <a:cs typeface="Courier New"/>
                <a:sym typeface="Courier New"/>
              </a:rPr>
              <a:t>1400</a:t>
            </a:r>
            <a:r>
              <a:rPr lang="uk" sz="1700" b="1">
                <a:solidFill>
                  <a:srgbClr val="008000"/>
                </a:solidFill>
                <a:highlight>
                  <a:srgbClr val="FFFFFF"/>
                </a:highlight>
                <a:latin typeface="Courier New"/>
                <a:ea typeface="Courier New"/>
                <a:cs typeface="Courier New"/>
                <a:sym typeface="Courier New"/>
              </a:rPr>
              <a:t>px</a:t>
            </a:r>
            <a:r>
              <a:rPr lang="uk" sz="1700">
                <a:solidFill>
                  <a:schemeClr val="dk1"/>
                </a:solidFill>
                <a:highlight>
                  <a:srgbClr val="FFFFFF"/>
                </a:highlight>
                <a:latin typeface="Courier New"/>
                <a:ea typeface="Courier New"/>
                <a:cs typeface="Courier New"/>
                <a:sym typeface="Courier New"/>
              </a:rPr>
              <a:t>) {</a:t>
            </a: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700">
                <a:solidFill>
                  <a:schemeClr val="dk1"/>
                </a:solidFill>
                <a:highlight>
                  <a:srgbClr val="FFFFFF"/>
                </a:highlight>
                <a:latin typeface="Courier New"/>
                <a:ea typeface="Courier New"/>
                <a:cs typeface="Courier New"/>
                <a:sym typeface="Courier New"/>
              </a:rPr>
              <a:t>   .</a:t>
            </a:r>
            <a:r>
              <a:rPr lang="uk" sz="1700" b="1">
                <a:solidFill>
                  <a:srgbClr val="000080"/>
                </a:solidFill>
                <a:highlight>
                  <a:srgbClr val="FFFFFF"/>
                </a:highlight>
                <a:latin typeface="Courier New"/>
                <a:ea typeface="Courier New"/>
                <a:cs typeface="Courier New"/>
                <a:sym typeface="Courier New"/>
              </a:rPr>
              <a:t>target </a:t>
            </a:r>
            <a:r>
              <a:rPr lang="uk" sz="1700">
                <a:solidFill>
                  <a:schemeClr val="dk1"/>
                </a:solidFill>
                <a:highlight>
                  <a:srgbClr val="FFFFFF"/>
                </a:highlight>
                <a:latin typeface="Courier New"/>
                <a:ea typeface="Courier New"/>
                <a:cs typeface="Courier New"/>
                <a:sym typeface="Courier New"/>
              </a:rPr>
              <a:t>{</a:t>
            </a: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700">
                <a:solidFill>
                  <a:schemeClr val="dk1"/>
                </a:solidFill>
                <a:highlight>
                  <a:srgbClr val="FFFFFF"/>
                </a:highlight>
                <a:latin typeface="Courier New"/>
                <a:ea typeface="Courier New"/>
                <a:cs typeface="Courier New"/>
                <a:sym typeface="Courier New"/>
              </a:rPr>
              <a:t>       </a:t>
            </a:r>
            <a:r>
              <a:rPr lang="uk" sz="1700" b="1">
                <a:solidFill>
                  <a:srgbClr val="0000FF"/>
                </a:solidFill>
                <a:highlight>
                  <a:srgbClr val="FFFFFF"/>
                </a:highlight>
                <a:latin typeface="Courier New"/>
                <a:ea typeface="Courier New"/>
                <a:cs typeface="Courier New"/>
                <a:sym typeface="Courier New"/>
              </a:rPr>
              <a:t>background</a:t>
            </a:r>
            <a:r>
              <a:rPr lang="uk" sz="1700">
                <a:solidFill>
                  <a:schemeClr val="dk1"/>
                </a:solidFill>
                <a:highlight>
                  <a:srgbClr val="FFFFFF"/>
                </a:highlight>
                <a:latin typeface="Courier New"/>
                <a:ea typeface="Courier New"/>
                <a:cs typeface="Courier New"/>
                <a:sym typeface="Courier New"/>
              </a:rPr>
              <a:t>: </a:t>
            </a:r>
            <a:r>
              <a:rPr lang="uk" sz="1700" b="1">
                <a:solidFill>
                  <a:srgbClr val="010101"/>
                </a:solidFill>
                <a:highlight>
                  <a:srgbClr val="6495ED"/>
                </a:highlight>
                <a:latin typeface="Courier New"/>
                <a:ea typeface="Courier New"/>
                <a:cs typeface="Courier New"/>
                <a:sym typeface="Courier New"/>
              </a:rPr>
              <a:t>cornflowerblue</a:t>
            </a:r>
            <a:r>
              <a:rPr lang="uk" sz="1700">
                <a:solidFill>
                  <a:schemeClr val="dk1"/>
                </a:solidFill>
                <a:highlight>
                  <a:srgbClr val="FFFFFF"/>
                </a:highlight>
                <a:latin typeface="Courier New"/>
                <a:ea typeface="Courier New"/>
                <a:cs typeface="Courier New"/>
                <a:sym typeface="Courier New"/>
              </a:rPr>
              <a:t>;</a:t>
            </a: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700">
                <a:solidFill>
                  <a:schemeClr val="dk1"/>
                </a:solidFill>
                <a:highlight>
                  <a:srgbClr val="FFFFFF"/>
                </a:highlight>
                <a:latin typeface="Courier New"/>
                <a:ea typeface="Courier New"/>
                <a:cs typeface="Courier New"/>
                <a:sym typeface="Courier New"/>
              </a:rPr>
              <a:t>   }</a:t>
            </a: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7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700">
                <a:solidFill>
                  <a:schemeClr val="dk1"/>
                </a:solidFill>
                <a:highlight>
                  <a:srgbClr val="FFFFFF"/>
                </a:highlight>
                <a:latin typeface="Courier New"/>
                <a:ea typeface="Courier New"/>
                <a:cs typeface="Courier New"/>
                <a:sym typeface="Courier New"/>
              </a:rPr>
              <a:t>}</a:t>
            </a:r>
            <a:endParaRPr sz="1700">
              <a:solidFill>
                <a:schemeClr val="dk1"/>
              </a:solidFill>
              <a:highlight>
                <a:srgbClr val="FFFFFF"/>
              </a:highlight>
              <a:latin typeface="Courier New"/>
              <a:ea typeface="Courier New"/>
              <a:cs typeface="Courier New"/>
              <a:sym typeface="Courier New"/>
            </a:endParaRPr>
          </a:p>
        </p:txBody>
      </p:sp>
      <p:sp>
        <p:nvSpPr>
          <p:cNvPr id="81" name="Google Shape;81;p16"/>
          <p:cNvSpPr txBox="1"/>
          <p:nvPr/>
        </p:nvSpPr>
        <p:spPr>
          <a:xfrm>
            <a:off x="8389650" y="2106200"/>
            <a:ext cx="50166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Зміна коліру блоку у випадку, якщо ширина більше ніж 1400px</a:t>
            </a:r>
            <a:endParaRPr sz="220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p:nvPr/>
        </p:nvSpPr>
        <p:spPr>
          <a:xfrm>
            <a:off x="152400" y="264450"/>
            <a:ext cx="127719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Ми також спроможні визначати зміни у випадку якщо розширення екрану збільшується, або знаходиться в певному діапазоні</a:t>
            </a:r>
            <a:endParaRPr sz="2200">
              <a:latin typeface="Courier New"/>
              <a:ea typeface="Courier New"/>
              <a:cs typeface="Courier New"/>
              <a:sym typeface="Courier New"/>
            </a:endParaRPr>
          </a:p>
        </p:txBody>
      </p:sp>
      <p:pic>
        <p:nvPicPr>
          <p:cNvPr id="87" name="Google Shape;87;p17"/>
          <p:cNvPicPr preferRelativeResize="0"/>
          <p:nvPr/>
        </p:nvPicPr>
        <p:blipFill>
          <a:blip r:embed="rId3">
            <a:alphaModFix/>
          </a:blip>
          <a:stretch>
            <a:fillRect/>
          </a:stretch>
        </p:blipFill>
        <p:spPr>
          <a:xfrm>
            <a:off x="4949988" y="1301025"/>
            <a:ext cx="8185226" cy="4625701"/>
          </a:xfrm>
          <a:prstGeom prst="rect">
            <a:avLst/>
          </a:prstGeom>
          <a:noFill/>
          <a:ln>
            <a:noFill/>
          </a:ln>
        </p:spPr>
      </p:pic>
      <p:sp>
        <p:nvSpPr>
          <p:cNvPr id="88" name="Google Shape;88;p17"/>
          <p:cNvSpPr txBox="1"/>
          <p:nvPr/>
        </p:nvSpPr>
        <p:spPr>
          <a:xfrm>
            <a:off x="576450" y="4976950"/>
            <a:ext cx="119238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a:t>
            </a:r>
            <a:r>
              <a:rPr lang="uk" sz="2200" b="1">
                <a:solidFill>
                  <a:srgbClr val="000080"/>
                </a:solidFill>
                <a:highlight>
                  <a:srgbClr val="FFFFFF"/>
                </a:highlight>
                <a:latin typeface="Courier New"/>
                <a:ea typeface="Courier New"/>
                <a:cs typeface="Courier New"/>
                <a:sym typeface="Courier New"/>
              </a:rPr>
              <a:t>target </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width</a:t>
            </a:r>
            <a:r>
              <a:rPr lang="uk" sz="2200">
                <a:solidFill>
                  <a:schemeClr val="dk1"/>
                </a:solidFill>
                <a:highlight>
                  <a:srgbClr val="FFFFFF"/>
                </a:highlight>
                <a:latin typeface="Courier New"/>
                <a:ea typeface="Courier New"/>
                <a:cs typeface="Courier New"/>
                <a:sym typeface="Courier New"/>
              </a:rPr>
              <a:t>: </a:t>
            </a:r>
            <a:r>
              <a:rPr lang="uk" sz="2200">
                <a:solidFill>
                  <a:srgbClr val="0000FF"/>
                </a:solidFill>
                <a:highlight>
                  <a:srgbClr val="FFFFFF"/>
                </a:highlight>
                <a:latin typeface="Courier New"/>
                <a:ea typeface="Courier New"/>
                <a:cs typeface="Courier New"/>
                <a:sym typeface="Courier New"/>
              </a:rPr>
              <a:t>300</a:t>
            </a:r>
            <a:r>
              <a:rPr lang="uk" sz="2200" b="1">
                <a:solidFill>
                  <a:srgbClr val="008000"/>
                </a:solidFill>
                <a:highlight>
                  <a:srgbClr val="FFFFFF"/>
                </a:highlight>
                <a:latin typeface="Courier New"/>
                <a:ea typeface="Courier New"/>
                <a:cs typeface="Courier New"/>
                <a:sym typeface="Courier New"/>
              </a:rPr>
              <a:t>px</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height</a:t>
            </a:r>
            <a:r>
              <a:rPr lang="uk" sz="2200">
                <a:solidFill>
                  <a:schemeClr val="dk1"/>
                </a:solidFill>
                <a:highlight>
                  <a:srgbClr val="FFFFFF"/>
                </a:highlight>
                <a:latin typeface="Courier New"/>
                <a:ea typeface="Courier New"/>
                <a:cs typeface="Courier New"/>
                <a:sym typeface="Courier New"/>
              </a:rPr>
              <a:t>: </a:t>
            </a:r>
            <a:r>
              <a:rPr lang="uk" sz="2200">
                <a:solidFill>
                  <a:srgbClr val="0000FF"/>
                </a:solidFill>
                <a:highlight>
                  <a:srgbClr val="FFFFFF"/>
                </a:highlight>
                <a:latin typeface="Courier New"/>
                <a:ea typeface="Courier New"/>
                <a:cs typeface="Courier New"/>
                <a:sym typeface="Courier New"/>
              </a:rPr>
              <a:t>200</a:t>
            </a:r>
            <a:r>
              <a:rPr lang="uk" sz="2200" b="1">
                <a:solidFill>
                  <a:srgbClr val="008000"/>
                </a:solidFill>
                <a:highlight>
                  <a:srgbClr val="FFFFFF"/>
                </a:highlight>
                <a:latin typeface="Courier New"/>
                <a:ea typeface="Courier New"/>
                <a:cs typeface="Courier New"/>
                <a:sym typeface="Courier New"/>
              </a:rPr>
              <a:t>px</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background</a:t>
            </a:r>
            <a:r>
              <a:rPr lang="uk" sz="2200">
                <a:solidFill>
                  <a:schemeClr val="dk1"/>
                </a:solidFill>
                <a:highlight>
                  <a:srgbClr val="FFFFFF"/>
                </a:highlight>
                <a:latin typeface="Courier New"/>
                <a:ea typeface="Courier New"/>
                <a:cs typeface="Courier New"/>
                <a:sym typeface="Courier New"/>
              </a:rPr>
              <a:t>: </a:t>
            </a:r>
            <a:r>
              <a:rPr lang="uk" sz="2200" b="1">
                <a:solidFill>
                  <a:srgbClr val="010101"/>
                </a:solidFill>
                <a:highlight>
                  <a:srgbClr val="C0C0C0"/>
                </a:highlight>
                <a:latin typeface="Courier New"/>
                <a:ea typeface="Courier New"/>
                <a:cs typeface="Courier New"/>
                <a:sym typeface="Courier New"/>
              </a:rPr>
              <a:t>silver</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b="1">
                <a:solidFill>
                  <a:srgbClr val="000080"/>
                </a:solidFill>
                <a:highlight>
                  <a:srgbClr val="FFFFFF"/>
                </a:highlight>
                <a:latin typeface="Courier New"/>
                <a:ea typeface="Courier New"/>
                <a:cs typeface="Courier New"/>
                <a:sym typeface="Courier New"/>
              </a:rPr>
              <a:t>@media </a:t>
            </a:r>
            <a:r>
              <a:rPr lang="uk" sz="2200" b="1">
                <a:solidFill>
                  <a:srgbClr val="008000"/>
                </a:solidFill>
                <a:highlight>
                  <a:srgbClr val="FFFFFF"/>
                </a:highlight>
                <a:latin typeface="Courier New"/>
                <a:ea typeface="Courier New"/>
                <a:cs typeface="Courier New"/>
                <a:sym typeface="Courier New"/>
              </a:rPr>
              <a:t>screen </a:t>
            </a:r>
            <a:r>
              <a:rPr lang="uk" sz="2200" b="1">
                <a:solidFill>
                  <a:srgbClr val="000080"/>
                </a:solidFill>
                <a:highlight>
                  <a:srgbClr val="FFFFFF"/>
                </a:highlight>
                <a:latin typeface="Courier New"/>
                <a:ea typeface="Courier New"/>
                <a:cs typeface="Courier New"/>
                <a:sym typeface="Courier New"/>
              </a:rPr>
              <a:t>and </a:t>
            </a:r>
            <a:r>
              <a:rPr lang="uk" sz="2200">
                <a:solidFill>
                  <a:schemeClr val="dk1"/>
                </a:solidFill>
                <a:highlight>
                  <a:srgbClr val="FFFFFF"/>
                </a:highlight>
                <a:latin typeface="Courier New"/>
                <a:ea typeface="Courier New"/>
                <a:cs typeface="Courier New"/>
                <a:sym typeface="Courier New"/>
              </a:rPr>
              <a:t>(</a:t>
            </a:r>
            <a:r>
              <a:rPr lang="uk" sz="2200" b="1">
                <a:solidFill>
                  <a:srgbClr val="0000FF"/>
                </a:solidFill>
                <a:highlight>
                  <a:srgbClr val="FFFFFF"/>
                </a:highlight>
                <a:latin typeface="Courier New"/>
                <a:ea typeface="Courier New"/>
                <a:cs typeface="Courier New"/>
                <a:sym typeface="Courier New"/>
              </a:rPr>
              <a:t>min-width</a:t>
            </a:r>
            <a:r>
              <a:rPr lang="uk" sz="2200">
                <a:solidFill>
                  <a:schemeClr val="dk1"/>
                </a:solidFill>
                <a:highlight>
                  <a:srgbClr val="FFFFFF"/>
                </a:highlight>
                <a:latin typeface="Courier New"/>
                <a:ea typeface="Courier New"/>
                <a:cs typeface="Courier New"/>
                <a:sym typeface="Courier New"/>
              </a:rPr>
              <a:t>: </a:t>
            </a:r>
            <a:r>
              <a:rPr lang="uk" sz="2200">
                <a:solidFill>
                  <a:srgbClr val="0000FF"/>
                </a:solidFill>
                <a:highlight>
                  <a:srgbClr val="FFFFFF"/>
                </a:highlight>
                <a:latin typeface="Courier New"/>
                <a:ea typeface="Courier New"/>
                <a:cs typeface="Courier New"/>
                <a:sym typeface="Courier New"/>
              </a:rPr>
              <a:t>1300</a:t>
            </a:r>
            <a:r>
              <a:rPr lang="uk" sz="2200" b="1">
                <a:solidFill>
                  <a:srgbClr val="008000"/>
                </a:solidFill>
                <a:highlight>
                  <a:srgbClr val="FFFFFF"/>
                </a:highlight>
                <a:latin typeface="Courier New"/>
                <a:ea typeface="Courier New"/>
                <a:cs typeface="Courier New"/>
                <a:sym typeface="Courier New"/>
              </a:rPr>
              <a:t>px</a:t>
            </a:r>
            <a:r>
              <a:rPr lang="uk" sz="2200">
                <a:solidFill>
                  <a:schemeClr val="dk1"/>
                </a:solidFill>
                <a:highlight>
                  <a:srgbClr val="FFFFFF"/>
                </a:highlight>
                <a:latin typeface="Courier New"/>
                <a:ea typeface="Courier New"/>
                <a:cs typeface="Courier New"/>
                <a:sym typeface="Courier New"/>
              </a:rPr>
              <a:t>) </a:t>
            </a:r>
            <a:r>
              <a:rPr lang="uk" sz="2200" b="1">
                <a:solidFill>
                  <a:srgbClr val="000080"/>
                </a:solidFill>
                <a:highlight>
                  <a:srgbClr val="FFFFFF"/>
                </a:highlight>
                <a:latin typeface="Courier New"/>
                <a:ea typeface="Courier New"/>
                <a:cs typeface="Courier New"/>
                <a:sym typeface="Courier New"/>
              </a:rPr>
              <a:t>and </a:t>
            </a:r>
            <a:r>
              <a:rPr lang="uk" sz="2200">
                <a:solidFill>
                  <a:schemeClr val="dk1"/>
                </a:solidFill>
                <a:highlight>
                  <a:srgbClr val="FFFFFF"/>
                </a:highlight>
                <a:latin typeface="Courier New"/>
                <a:ea typeface="Courier New"/>
                <a:cs typeface="Courier New"/>
                <a:sym typeface="Courier New"/>
              </a:rPr>
              <a:t>(</a:t>
            </a:r>
            <a:r>
              <a:rPr lang="uk" sz="2200" b="1">
                <a:solidFill>
                  <a:srgbClr val="0000FF"/>
                </a:solidFill>
                <a:highlight>
                  <a:srgbClr val="FFFFFF"/>
                </a:highlight>
                <a:latin typeface="Courier New"/>
                <a:ea typeface="Courier New"/>
                <a:cs typeface="Courier New"/>
                <a:sym typeface="Courier New"/>
              </a:rPr>
              <a:t>max-width</a:t>
            </a:r>
            <a:r>
              <a:rPr lang="uk" sz="2200">
                <a:solidFill>
                  <a:schemeClr val="dk1"/>
                </a:solidFill>
                <a:highlight>
                  <a:srgbClr val="FFFFFF"/>
                </a:highlight>
                <a:latin typeface="Courier New"/>
                <a:ea typeface="Courier New"/>
                <a:cs typeface="Courier New"/>
                <a:sym typeface="Courier New"/>
              </a:rPr>
              <a:t>: </a:t>
            </a:r>
            <a:r>
              <a:rPr lang="uk" sz="2200">
                <a:solidFill>
                  <a:srgbClr val="0000FF"/>
                </a:solidFill>
                <a:highlight>
                  <a:srgbClr val="FFFFFF"/>
                </a:highlight>
                <a:latin typeface="Courier New"/>
                <a:ea typeface="Courier New"/>
                <a:cs typeface="Courier New"/>
                <a:sym typeface="Courier New"/>
              </a:rPr>
              <a:t>1400</a:t>
            </a:r>
            <a:r>
              <a:rPr lang="uk" sz="2200" b="1">
                <a:solidFill>
                  <a:srgbClr val="008000"/>
                </a:solidFill>
                <a:highlight>
                  <a:srgbClr val="FFFFFF"/>
                </a:highlight>
                <a:latin typeface="Courier New"/>
                <a:ea typeface="Courier New"/>
                <a:cs typeface="Courier New"/>
                <a:sym typeface="Courier New"/>
              </a:rPr>
              <a:t>px</a:t>
            </a:r>
            <a:r>
              <a:rPr lang="uk" sz="2200">
                <a:solidFill>
                  <a:schemeClr val="dk1"/>
                </a:solidFill>
                <a:highlight>
                  <a:srgbClr val="FFFFFF"/>
                </a:highlight>
                <a:latin typeface="Courier New"/>
                <a:ea typeface="Courier New"/>
                <a:cs typeface="Courier New"/>
                <a:sym typeface="Courier New"/>
              </a:rPr>
              <a:t>) {</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80"/>
                </a:solidFill>
                <a:highlight>
                  <a:srgbClr val="FFFFFF"/>
                </a:highlight>
                <a:latin typeface="Courier New"/>
                <a:ea typeface="Courier New"/>
                <a:cs typeface="Courier New"/>
                <a:sym typeface="Courier New"/>
              </a:rPr>
              <a:t>target </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r>
              <a:rPr lang="uk" sz="2200" b="1">
                <a:solidFill>
                  <a:srgbClr val="0000FF"/>
                </a:solidFill>
                <a:highlight>
                  <a:srgbClr val="FFFFFF"/>
                </a:highlight>
                <a:latin typeface="Courier New"/>
                <a:ea typeface="Courier New"/>
                <a:cs typeface="Courier New"/>
                <a:sym typeface="Courier New"/>
              </a:rPr>
              <a:t>background</a:t>
            </a:r>
            <a:r>
              <a:rPr lang="uk" sz="2200">
                <a:solidFill>
                  <a:schemeClr val="dk1"/>
                </a:solidFill>
                <a:highlight>
                  <a:srgbClr val="FFFFFF"/>
                </a:highlight>
                <a:latin typeface="Courier New"/>
                <a:ea typeface="Courier New"/>
                <a:cs typeface="Courier New"/>
                <a:sym typeface="Courier New"/>
              </a:rPr>
              <a:t>: </a:t>
            </a:r>
            <a:r>
              <a:rPr lang="uk" sz="2200" b="1">
                <a:solidFill>
                  <a:srgbClr val="010101"/>
                </a:solidFill>
                <a:highlight>
                  <a:srgbClr val="6495ED"/>
                </a:highlight>
                <a:latin typeface="Courier New"/>
                <a:ea typeface="Courier New"/>
                <a:cs typeface="Courier New"/>
                <a:sym typeface="Courier New"/>
              </a:rPr>
              <a:t>cornflowerblue</a:t>
            </a: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   }</a:t>
            </a: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2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18"/>
          <p:cNvSpPr/>
          <p:nvPr/>
        </p:nvSpPr>
        <p:spPr>
          <a:xfrm>
            <a:off x="617500" y="1144950"/>
            <a:ext cx="1440900" cy="1222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8"/>
          <p:cNvPicPr preferRelativeResize="0"/>
          <p:nvPr/>
        </p:nvPicPr>
        <p:blipFill>
          <a:blip r:embed="rId4">
            <a:alphaModFix/>
          </a:blip>
          <a:stretch>
            <a:fillRect/>
          </a:stretch>
        </p:blipFill>
        <p:spPr>
          <a:xfrm>
            <a:off x="812950" y="1215550"/>
            <a:ext cx="1050001" cy="1050001"/>
          </a:xfrm>
          <a:prstGeom prst="rect">
            <a:avLst/>
          </a:prstGeom>
          <a:noFill/>
          <a:ln>
            <a:noFill/>
          </a:ln>
        </p:spPr>
      </p:pic>
      <p:sp>
        <p:nvSpPr>
          <p:cNvPr id="95" name="Google Shape;95;p18"/>
          <p:cNvSpPr txBox="1"/>
          <p:nvPr/>
        </p:nvSpPr>
        <p:spPr>
          <a:xfrm>
            <a:off x="3134750" y="1355850"/>
            <a:ext cx="7395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4000">
                <a:solidFill>
                  <a:schemeClr val="lt1"/>
                </a:solidFill>
                <a:latin typeface="Montserrat ExtraBold"/>
                <a:ea typeface="Montserrat ExtraBold"/>
                <a:cs typeface="Montserrat ExtraBold"/>
                <a:sym typeface="Montserrat ExtraBold"/>
              </a:rPr>
              <a:t>Коли використовувати?</a:t>
            </a:r>
            <a:endParaRPr sz="4000">
              <a:solidFill>
                <a:schemeClr val="lt1"/>
              </a:solidFill>
              <a:latin typeface="Montserrat ExtraBold"/>
              <a:ea typeface="Montserrat ExtraBold"/>
              <a:cs typeface="Montserrat ExtraBold"/>
              <a:sym typeface="Montserrat ExtraBold"/>
            </a:endParaRPr>
          </a:p>
        </p:txBody>
      </p:sp>
      <p:sp>
        <p:nvSpPr>
          <p:cNvPr id="96" name="Google Shape;96;p18"/>
          <p:cNvSpPr txBox="1"/>
          <p:nvPr/>
        </p:nvSpPr>
        <p:spPr>
          <a:xfrm>
            <a:off x="621650" y="2685625"/>
            <a:ext cx="116538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Адаптивна верстка використовується коли потрібно змінювати орієнтацію екрану, або відображати сайт на мобільному пристрої, або планшеті. Таким чином при різних розширеннях екрану ми не мусимо пропорційно стискати елементи (адже вони ставатимуть дуже маленькими), а можемо їх переносити, видаляти, зменшувати, іншими словами змінювати так, як буде краще, щоб донести користувачу всю інформацію.</a:t>
            </a:r>
            <a:endParaRPr sz="2200">
              <a:latin typeface="Courier New"/>
              <a:ea typeface="Courier New"/>
              <a:cs typeface="Courier New"/>
              <a:sym typeface="Courier New"/>
            </a:endParaRPr>
          </a:p>
          <a:p>
            <a:pPr marL="0" lvl="0" indent="0" algn="l" rtl="0">
              <a:spcBef>
                <a:spcPts val="0"/>
              </a:spcBef>
              <a:spcAft>
                <a:spcPts val="0"/>
              </a:spcAft>
              <a:buNone/>
            </a:pPr>
            <a:endParaRPr sz="2200">
              <a:latin typeface="Courier New"/>
              <a:ea typeface="Courier New"/>
              <a:cs typeface="Courier New"/>
              <a:sym typeface="Courier New"/>
            </a:endParaRPr>
          </a:p>
          <a:p>
            <a:pPr marL="0" lvl="0" indent="0" algn="l" rtl="0">
              <a:spcBef>
                <a:spcPts val="0"/>
              </a:spcBef>
              <a:spcAft>
                <a:spcPts val="0"/>
              </a:spcAft>
              <a:buNone/>
            </a:pPr>
            <a:r>
              <a:rPr lang="uk" sz="2200">
                <a:latin typeface="Courier New"/>
                <a:ea typeface="Courier New"/>
                <a:cs typeface="Courier New"/>
                <a:sym typeface="Courier New"/>
              </a:rPr>
              <a:t>Приклад. Є сайт на якому є декілька </a:t>
            </a:r>
            <a:r>
              <a:rPr lang="uk" sz="2200">
                <a:solidFill>
                  <a:schemeClr val="dk1"/>
                </a:solidFill>
                <a:latin typeface="Courier New"/>
                <a:ea typeface="Courier New"/>
                <a:cs typeface="Courier New"/>
                <a:sym typeface="Courier New"/>
              </a:rPr>
              <a:t>відео </a:t>
            </a:r>
            <a:r>
              <a:rPr lang="uk" sz="2200">
                <a:latin typeface="Courier New"/>
                <a:ea typeface="Courier New"/>
                <a:cs typeface="Courier New"/>
                <a:sym typeface="Courier New"/>
              </a:rPr>
              <a:t>блоків з описом праворуч. Подібна концепція не буде “найкращим вибором” для мобільного телефону. Тому ми мусимо перенести опис під відео.</a:t>
            </a:r>
            <a:endParaRPr sz="2200">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p:nvPr/>
        </p:nvSpPr>
        <p:spPr>
          <a:xfrm>
            <a:off x="152400" y="264450"/>
            <a:ext cx="127719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Ми також спроможні визначати зміни у випадку якщо розширення екрану збільшується, або знаходиться в певному діапазоні</a:t>
            </a:r>
            <a:endParaRPr sz="2200">
              <a:latin typeface="Courier New"/>
              <a:ea typeface="Courier New"/>
              <a:cs typeface="Courier New"/>
              <a:sym typeface="Courier New"/>
            </a:endParaRPr>
          </a:p>
        </p:txBody>
      </p:sp>
      <p:sp>
        <p:nvSpPr>
          <p:cNvPr id="102" name="Google Shape;102;p19"/>
          <p:cNvSpPr txBox="1"/>
          <p:nvPr/>
        </p:nvSpPr>
        <p:spPr>
          <a:xfrm>
            <a:off x="152400" y="1309075"/>
            <a:ext cx="5038500" cy="560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80"/>
                </a:solidFill>
                <a:highlight>
                  <a:srgbClr val="FFFFFF"/>
                </a:highlight>
                <a:latin typeface="Courier New"/>
                <a:ea typeface="Courier New"/>
                <a:cs typeface="Courier New"/>
                <a:sym typeface="Courier New"/>
              </a:rPr>
              <a:t>body </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FF"/>
                </a:solidFill>
                <a:highlight>
                  <a:srgbClr val="FFFFFF"/>
                </a:highlight>
                <a:latin typeface="Courier New"/>
                <a:ea typeface="Courier New"/>
                <a:cs typeface="Courier New"/>
                <a:sym typeface="Courier New"/>
              </a:rPr>
              <a:t>margin</a:t>
            </a:r>
            <a:r>
              <a:rPr lang="uk" sz="1600">
                <a:solidFill>
                  <a:schemeClr val="dk1"/>
                </a:solidFill>
                <a:highlight>
                  <a:srgbClr val="FFFFFF"/>
                </a:highlight>
                <a:latin typeface="Courier New"/>
                <a:ea typeface="Courier New"/>
                <a:cs typeface="Courier New"/>
                <a:sym typeface="Courier New"/>
              </a:rPr>
              <a:t>: </a:t>
            </a:r>
            <a:r>
              <a:rPr lang="uk" sz="1600">
                <a:solidFill>
                  <a:srgbClr val="0000FF"/>
                </a:solidFill>
                <a:highlight>
                  <a:srgbClr val="FFFFFF"/>
                </a:highlight>
                <a:latin typeface="Courier New"/>
                <a:ea typeface="Courier New"/>
                <a:cs typeface="Courier New"/>
                <a:sym typeface="Courier New"/>
              </a:rPr>
              <a:t>0</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80"/>
                </a:solidFill>
                <a:highlight>
                  <a:srgbClr val="FFFFFF"/>
                </a:highlight>
                <a:latin typeface="Courier New"/>
                <a:ea typeface="Courier New"/>
                <a:cs typeface="Courier New"/>
                <a:sym typeface="Courier New"/>
              </a:rPr>
              <a:t>videos </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FF"/>
                </a:solidFill>
                <a:highlight>
                  <a:srgbClr val="FFFFFF"/>
                </a:highlight>
                <a:latin typeface="Courier New"/>
                <a:ea typeface="Courier New"/>
                <a:cs typeface="Courier New"/>
                <a:sym typeface="Courier New"/>
              </a:rPr>
              <a:t>display</a:t>
            </a:r>
            <a:r>
              <a:rPr lang="uk" sz="1600">
                <a:solidFill>
                  <a:schemeClr val="dk1"/>
                </a:solidFill>
                <a:highlight>
                  <a:srgbClr val="FFFFFF"/>
                </a:highlight>
                <a:latin typeface="Courier New"/>
                <a:ea typeface="Courier New"/>
                <a:cs typeface="Courier New"/>
                <a:sym typeface="Courier New"/>
              </a:rPr>
              <a:t>: </a:t>
            </a:r>
            <a:r>
              <a:rPr lang="uk" sz="1600" b="1">
                <a:solidFill>
                  <a:srgbClr val="008000"/>
                </a:solidFill>
                <a:highlight>
                  <a:srgbClr val="FFFFFF"/>
                </a:highlight>
                <a:latin typeface="Courier New"/>
                <a:ea typeface="Courier New"/>
                <a:cs typeface="Courier New"/>
                <a:sym typeface="Courier New"/>
              </a:rPr>
              <a:t>flex</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FF"/>
                </a:solidFill>
                <a:highlight>
                  <a:srgbClr val="FFFFFF"/>
                </a:highlight>
                <a:latin typeface="Courier New"/>
                <a:ea typeface="Courier New"/>
                <a:cs typeface="Courier New"/>
                <a:sym typeface="Courier New"/>
              </a:rPr>
              <a:t>justify-content</a:t>
            </a:r>
            <a:r>
              <a:rPr lang="uk" sz="1600">
                <a:solidFill>
                  <a:schemeClr val="dk1"/>
                </a:solidFill>
                <a:highlight>
                  <a:srgbClr val="FFFFFF"/>
                </a:highlight>
                <a:latin typeface="Courier New"/>
                <a:ea typeface="Courier New"/>
                <a:cs typeface="Courier New"/>
                <a:sym typeface="Courier New"/>
              </a:rPr>
              <a:t>: </a:t>
            </a:r>
            <a:r>
              <a:rPr lang="uk" sz="1600" b="1">
                <a:solidFill>
                  <a:srgbClr val="008000"/>
                </a:solidFill>
                <a:highlight>
                  <a:srgbClr val="FFFFFF"/>
                </a:highlight>
                <a:latin typeface="Courier New"/>
                <a:ea typeface="Courier New"/>
                <a:cs typeface="Courier New"/>
                <a:sym typeface="Courier New"/>
              </a:rPr>
              <a:t>space-evenly</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FF"/>
                </a:solidFill>
                <a:highlight>
                  <a:srgbClr val="FFFFFF"/>
                </a:highlight>
                <a:latin typeface="Courier New"/>
                <a:ea typeface="Courier New"/>
                <a:cs typeface="Courier New"/>
                <a:sym typeface="Courier New"/>
              </a:rPr>
              <a:t>column-gap</a:t>
            </a:r>
            <a:r>
              <a:rPr lang="uk" sz="1600">
                <a:solidFill>
                  <a:schemeClr val="dk1"/>
                </a:solidFill>
                <a:highlight>
                  <a:srgbClr val="FFFFFF"/>
                </a:highlight>
                <a:latin typeface="Courier New"/>
                <a:ea typeface="Courier New"/>
                <a:cs typeface="Courier New"/>
                <a:sym typeface="Courier New"/>
              </a:rPr>
              <a:t>: </a:t>
            </a:r>
            <a:r>
              <a:rPr lang="uk" sz="1600">
                <a:solidFill>
                  <a:srgbClr val="0000FF"/>
                </a:solidFill>
                <a:highlight>
                  <a:srgbClr val="FFFFFF"/>
                </a:highlight>
                <a:latin typeface="Courier New"/>
                <a:ea typeface="Courier New"/>
                <a:cs typeface="Courier New"/>
                <a:sym typeface="Courier New"/>
              </a:rPr>
              <a:t>50</a:t>
            </a:r>
            <a:r>
              <a:rPr lang="uk" sz="1600" b="1">
                <a:solidFill>
                  <a:srgbClr val="008000"/>
                </a:solidFill>
                <a:highlight>
                  <a:srgbClr val="FFFFFF"/>
                </a:highlight>
                <a:latin typeface="Courier New"/>
                <a:ea typeface="Courier New"/>
                <a:cs typeface="Courier New"/>
                <a:sym typeface="Courier New"/>
              </a:rPr>
              <a:t>px</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80"/>
                </a:solidFill>
                <a:highlight>
                  <a:srgbClr val="FFFFFF"/>
                </a:highlight>
                <a:latin typeface="Courier New"/>
                <a:ea typeface="Courier New"/>
                <a:cs typeface="Courier New"/>
                <a:sym typeface="Courier New"/>
              </a:rPr>
              <a:t>video </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FF"/>
                </a:solidFill>
                <a:highlight>
                  <a:srgbClr val="FFFFFF"/>
                </a:highlight>
                <a:latin typeface="Courier New"/>
                <a:ea typeface="Courier New"/>
                <a:cs typeface="Courier New"/>
                <a:sym typeface="Courier New"/>
              </a:rPr>
              <a:t>display</a:t>
            </a:r>
            <a:r>
              <a:rPr lang="uk" sz="1600">
                <a:solidFill>
                  <a:schemeClr val="dk1"/>
                </a:solidFill>
                <a:highlight>
                  <a:srgbClr val="FFFFFF"/>
                </a:highlight>
                <a:latin typeface="Courier New"/>
                <a:ea typeface="Courier New"/>
                <a:cs typeface="Courier New"/>
                <a:sym typeface="Courier New"/>
              </a:rPr>
              <a:t>: </a:t>
            </a:r>
            <a:r>
              <a:rPr lang="uk" sz="1600" b="1">
                <a:solidFill>
                  <a:srgbClr val="008000"/>
                </a:solidFill>
                <a:highlight>
                  <a:srgbClr val="FFFFFF"/>
                </a:highlight>
                <a:latin typeface="Courier New"/>
                <a:ea typeface="Courier New"/>
                <a:cs typeface="Courier New"/>
                <a:sym typeface="Courier New"/>
              </a:rPr>
              <a:t>flex</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FF"/>
                </a:solidFill>
                <a:highlight>
                  <a:srgbClr val="FFFFFF"/>
                </a:highlight>
                <a:latin typeface="Courier New"/>
                <a:ea typeface="Courier New"/>
                <a:cs typeface="Courier New"/>
                <a:sym typeface="Courier New"/>
              </a:rPr>
              <a:t>column-gap</a:t>
            </a:r>
            <a:r>
              <a:rPr lang="uk" sz="1600">
                <a:solidFill>
                  <a:schemeClr val="dk1"/>
                </a:solidFill>
                <a:highlight>
                  <a:srgbClr val="FFFFFF"/>
                </a:highlight>
                <a:latin typeface="Courier New"/>
                <a:ea typeface="Courier New"/>
                <a:cs typeface="Courier New"/>
                <a:sym typeface="Courier New"/>
              </a:rPr>
              <a:t>: </a:t>
            </a:r>
            <a:r>
              <a:rPr lang="uk" sz="1600">
                <a:solidFill>
                  <a:srgbClr val="0000FF"/>
                </a:solidFill>
                <a:highlight>
                  <a:srgbClr val="FFFFFF"/>
                </a:highlight>
                <a:latin typeface="Courier New"/>
                <a:ea typeface="Courier New"/>
                <a:cs typeface="Courier New"/>
                <a:sym typeface="Courier New"/>
              </a:rPr>
              <a:t>30</a:t>
            </a:r>
            <a:r>
              <a:rPr lang="uk" sz="1600" b="1">
                <a:solidFill>
                  <a:srgbClr val="008000"/>
                </a:solidFill>
                <a:highlight>
                  <a:srgbClr val="FFFFFF"/>
                </a:highlight>
                <a:latin typeface="Courier New"/>
                <a:ea typeface="Courier New"/>
                <a:cs typeface="Courier New"/>
                <a:sym typeface="Courier New"/>
              </a:rPr>
              <a:t>px</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FF"/>
                </a:solidFill>
                <a:highlight>
                  <a:srgbClr val="FFFFFF"/>
                </a:highlight>
                <a:latin typeface="Courier New"/>
                <a:ea typeface="Courier New"/>
                <a:cs typeface="Courier New"/>
                <a:sym typeface="Courier New"/>
              </a:rPr>
              <a:t>background</a:t>
            </a:r>
            <a:r>
              <a:rPr lang="uk" sz="1600">
                <a:solidFill>
                  <a:schemeClr val="dk1"/>
                </a:solidFill>
                <a:highlight>
                  <a:srgbClr val="FFFFFF"/>
                </a:highlight>
                <a:latin typeface="Courier New"/>
                <a:ea typeface="Courier New"/>
                <a:cs typeface="Courier New"/>
                <a:sym typeface="Courier New"/>
              </a:rPr>
              <a:t>: </a:t>
            </a:r>
            <a:r>
              <a:rPr lang="uk" sz="1600" b="1">
                <a:solidFill>
                  <a:srgbClr val="010101"/>
                </a:solidFill>
                <a:highlight>
                  <a:srgbClr val="C0C0C0"/>
                </a:highlight>
                <a:latin typeface="Courier New"/>
                <a:ea typeface="Courier New"/>
                <a:cs typeface="Courier New"/>
                <a:sym typeface="Courier New"/>
              </a:rPr>
              <a:t>silver</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80"/>
                </a:solidFill>
                <a:highlight>
                  <a:srgbClr val="FFFFFF"/>
                </a:highlight>
                <a:latin typeface="Courier New"/>
                <a:ea typeface="Courier New"/>
                <a:cs typeface="Courier New"/>
                <a:sym typeface="Courier New"/>
              </a:rPr>
              <a:t>video </a:t>
            </a:r>
            <a:r>
              <a:rPr lang="uk" sz="1600">
                <a:solidFill>
                  <a:schemeClr val="dk1"/>
                </a:solidFill>
                <a:highlight>
                  <a:srgbClr val="FFFFFF"/>
                </a:highlight>
                <a:latin typeface="Courier New"/>
                <a:ea typeface="Courier New"/>
                <a:cs typeface="Courier New"/>
                <a:sym typeface="Courier New"/>
              </a:rPr>
              <a:t>&gt; </a:t>
            </a:r>
            <a:r>
              <a:rPr lang="uk" sz="1600" b="1">
                <a:solidFill>
                  <a:srgbClr val="000080"/>
                </a:solidFill>
                <a:highlight>
                  <a:srgbClr val="FFFFFF"/>
                </a:highlight>
                <a:latin typeface="Courier New"/>
                <a:ea typeface="Courier New"/>
                <a:cs typeface="Courier New"/>
                <a:sym typeface="Courier New"/>
              </a:rPr>
              <a:t>p </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r>
              <a:rPr lang="uk" sz="1600" b="1">
                <a:solidFill>
                  <a:srgbClr val="0000FF"/>
                </a:solidFill>
                <a:highlight>
                  <a:srgbClr val="FFFFFF"/>
                </a:highlight>
                <a:latin typeface="Courier New"/>
                <a:ea typeface="Courier New"/>
                <a:cs typeface="Courier New"/>
                <a:sym typeface="Courier New"/>
              </a:rPr>
              <a:t>padding-top</a:t>
            </a:r>
            <a:r>
              <a:rPr lang="uk" sz="1600">
                <a:solidFill>
                  <a:schemeClr val="dk1"/>
                </a:solidFill>
                <a:highlight>
                  <a:srgbClr val="FFFFFF"/>
                </a:highlight>
                <a:latin typeface="Courier New"/>
                <a:ea typeface="Courier New"/>
                <a:cs typeface="Courier New"/>
                <a:sym typeface="Courier New"/>
              </a:rPr>
              <a:t>: </a:t>
            </a:r>
            <a:r>
              <a:rPr lang="uk" sz="1600">
                <a:solidFill>
                  <a:srgbClr val="0000FF"/>
                </a:solidFill>
                <a:highlight>
                  <a:srgbClr val="FFFFFF"/>
                </a:highlight>
                <a:latin typeface="Courier New"/>
                <a:ea typeface="Courier New"/>
                <a:cs typeface="Courier New"/>
                <a:sym typeface="Courier New"/>
              </a:rPr>
              <a:t>40</a:t>
            </a:r>
            <a:r>
              <a:rPr lang="uk" sz="1600" b="1">
                <a:solidFill>
                  <a:srgbClr val="008000"/>
                </a:solidFill>
                <a:highlight>
                  <a:srgbClr val="FFFFFF"/>
                </a:highlight>
                <a:latin typeface="Courier New"/>
                <a:ea typeface="Courier New"/>
                <a:cs typeface="Courier New"/>
                <a:sym typeface="Courier New"/>
              </a:rPr>
              <a:t>px</a:t>
            </a:r>
            <a:r>
              <a:rPr lang="uk"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600">
                <a:solidFill>
                  <a:schemeClr val="dk1"/>
                </a:solidFill>
                <a:highlight>
                  <a:srgbClr val="FFFFFF"/>
                </a:highlight>
                <a:latin typeface="Courier New"/>
                <a:ea typeface="Courier New"/>
                <a:cs typeface="Courier New"/>
                <a:sym typeface="Courier New"/>
              </a:rPr>
              <a:t>   }</a:t>
            </a: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6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600">
              <a:solidFill>
                <a:schemeClr val="dk1"/>
              </a:solidFill>
              <a:highlight>
                <a:srgbClr val="EFEFEF"/>
              </a:highlight>
              <a:latin typeface="Courier New"/>
              <a:ea typeface="Courier New"/>
              <a:cs typeface="Courier New"/>
              <a:sym typeface="Courier New"/>
            </a:endParaRPr>
          </a:p>
        </p:txBody>
      </p:sp>
      <p:sp>
        <p:nvSpPr>
          <p:cNvPr id="103" name="Google Shape;103;p19"/>
          <p:cNvSpPr txBox="1"/>
          <p:nvPr/>
        </p:nvSpPr>
        <p:spPr>
          <a:xfrm>
            <a:off x="5038350" y="1126350"/>
            <a:ext cx="8351100" cy="746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 </a:t>
            </a:r>
            <a:r>
              <a:rPr lang="uk" sz="1100" b="1">
                <a:solidFill>
                  <a:srgbClr val="0000FF"/>
                </a:solidFill>
                <a:highlight>
                  <a:srgbClr val="EFEFEF"/>
                </a:highlight>
                <a:latin typeface="Courier New"/>
                <a:ea typeface="Courier New"/>
                <a:cs typeface="Courier New"/>
                <a:sym typeface="Courier New"/>
              </a:rPr>
              <a:t>class</a:t>
            </a:r>
            <a:r>
              <a:rPr lang="uk" sz="1100" b="1">
                <a:solidFill>
                  <a:srgbClr val="008000"/>
                </a:solidFill>
                <a:highlight>
                  <a:srgbClr val="EFEFEF"/>
                </a:highlight>
                <a:latin typeface="Courier New"/>
                <a:ea typeface="Courier New"/>
                <a:cs typeface="Courier New"/>
                <a:sym typeface="Courier New"/>
              </a:rPr>
              <a:t>="videos"</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 </a:t>
            </a:r>
            <a:r>
              <a:rPr lang="uk" sz="1100" b="1">
                <a:solidFill>
                  <a:srgbClr val="0000FF"/>
                </a:solidFill>
                <a:highlight>
                  <a:srgbClr val="EFEFEF"/>
                </a:highlight>
                <a:latin typeface="Courier New"/>
                <a:ea typeface="Courier New"/>
                <a:cs typeface="Courier New"/>
                <a:sym typeface="Courier New"/>
              </a:rPr>
              <a:t>class</a:t>
            </a:r>
            <a:r>
              <a:rPr lang="uk" sz="1100" b="1">
                <a:solidFill>
                  <a:srgbClr val="008000"/>
                </a:solidFill>
                <a:highlight>
                  <a:srgbClr val="EFEFEF"/>
                </a:highlight>
                <a:latin typeface="Courier New"/>
                <a:ea typeface="Courier New"/>
                <a:cs typeface="Courier New"/>
                <a:sym typeface="Courier New"/>
              </a:rPr>
              <a:t>="video"</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 </a:t>
            </a:r>
            <a:r>
              <a:rPr lang="uk" sz="1100" b="1">
                <a:solidFill>
                  <a:srgbClr val="0000FF"/>
                </a:solidFill>
                <a:highlight>
                  <a:srgbClr val="EFEFEF"/>
                </a:highlight>
                <a:latin typeface="Courier New"/>
                <a:ea typeface="Courier New"/>
                <a:cs typeface="Courier New"/>
                <a:sym typeface="Courier New"/>
              </a:rPr>
              <a:t>class</a:t>
            </a:r>
            <a:r>
              <a:rPr lang="uk" sz="1100" b="1">
                <a:solidFill>
                  <a:srgbClr val="008000"/>
                </a:solidFill>
                <a:highlight>
                  <a:srgbClr val="EFEFEF"/>
                </a:highlight>
                <a:latin typeface="Courier New"/>
                <a:ea typeface="Courier New"/>
                <a:cs typeface="Courier New"/>
                <a:sym typeface="Courier New"/>
              </a:rPr>
              <a:t>="video__wrap"</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h3</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Анна. Відгук про курс Java Complex.</a:t>
            </a:r>
            <a:endParaRPr sz="11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h3</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iframe </a:t>
            </a:r>
            <a:r>
              <a:rPr lang="uk" sz="1100" b="1">
                <a:solidFill>
                  <a:srgbClr val="0000FF"/>
                </a:solidFill>
                <a:highlight>
                  <a:srgbClr val="EFEFEF"/>
                </a:highlight>
                <a:latin typeface="Courier New"/>
                <a:ea typeface="Courier New"/>
                <a:cs typeface="Courier New"/>
                <a:sym typeface="Courier New"/>
              </a:rPr>
              <a:t>width</a:t>
            </a:r>
            <a:r>
              <a:rPr lang="uk" sz="1100" b="1">
                <a:solidFill>
                  <a:srgbClr val="008000"/>
                </a:solidFill>
                <a:highlight>
                  <a:srgbClr val="EFEFEF"/>
                </a:highlight>
                <a:latin typeface="Courier New"/>
                <a:ea typeface="Courier New"/>
                <a:cs typeface="Courier New"/>
                <a:sym typeface="Courier New"/>
              </a:rPr>
              <a:t>="560" </a:t>
            </a:r>
            <a:r>
              <a:rPr lang="uk" sz="1100" b="1">
                <a:solidFill>
                  <a:srgbClr val="0000FF"/>
                </a:solidFill>
                <a:highlight>
                  <a:srgbClr val="EFEFEF"/>
                </a:highlight>
                <a:latin typeface="Courier New"/>
                <a:ea typeface="Courier New"/>
                <a:cs typeface="Courier New"/>
                <a:sym typeface="Courier New"/>
              </a:rPr>
              <a:t>height</a:t>
            </a:r>
            <a:r>
              <a:rPr lang="uk" sz="1100" b="1">
                <a:solidFill>
                  <a:srgbClr val="008000"/>
                </a:solidFill>
                <a:highlight>
                  <a:srgbClr val="EFEFEF"/>
                </a:highlight>
                <a:latin typeface="Courier New"/>
                <a:ea typeface="Courier New"/>
                <a:cs typeface="Courier New"/>
                <a:sym typeface="Courier New"/>
              </a:rPr>
              <a:t>="315" </a:t>
            </a:r>
            <a:r>
              <a:rPr lang="uk" sz="1100" b="1">
                <a:solidFill>
                  <a:srgbClr val="0000FF"/>
                </a:solidFill>
                <a:highlight>
                  <a:srgbClr val="EFEFEF"/>
                </a:highlight>
                <a:latin typeface="Courier New"/>
                <a:ea typeface="Courier New"/>
                <a:cs typeface="Courier New"/>
                <a:sym typeface="Courier New"/>
              </a:rPr>
              <a:t>src</a:t>
            </a:r>
            <a:r>
              <a:rPr lang="uk" sz="1100" b="1">
                <a:solidFill>
                  <a:srgbClr val="008000"/>
                </a:solidFill>
                <a:highlight>
                  <a:srgbClr val="EFEFEF"/>
                </a:highlight>
                <a:latin typeface="Courier New"/>
                <a:ea typeface="Courier New"/>
                <a:cs typeface="Courier New"/>
                <a:sym typeface="Courier New"/>
              </a:rPr>
              <a:t>="https://www.youtube.com/embed/SUUKIvxkOIE"</a:t>
            </a:r>
            <a:endParaRPr sz="1100" b="1">
              <a:solidFill>
                <a:srgbClr val="008000"/>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b="1">
                <a:solidFill>
                  <a:srgbClr val="008000"/>
                </a:solidFill>
                <a:highlight>
                  <a:srgbClr val="EFEFEF"/>
                </a:highlight>
                <a:latin typeface="Courier New"/>
                <a:ea typeface="Courier New"/>
                <a:cs typeface="Courier New"/>
                <a:sym typeface="Courier New"/>
              </a:rPr>
              <a:t>                   </a:t>
            </a:r>
            <a:r>
              <a:rPr lang="uk" sz="1100" b="1">
                <a:solidFill>
                  <a:srgbClr val="0000FF"/>
                </a:solidFill>
                <a:highlight>
                  <a:srgbClr val="EFEFEF"/>
                </a:highlight>
                <a:latin typeface="Courier New"/>
                <a:ea typeface="Courier New"/>
                <a:cs typeface="Courier New"/>
                <a:sym typeface="Courier New"/>
              </a:rPr>
              <a:t>title</a:t>
            </a:r>
            <a:r>
              <a:rPr lang="uk" sz="1100" b="1">
                <a:solidFill>
                  <a:srgbClr val="008000"/>
                </a:solidFill>
                <a:highlight>
                  <a:srgbClr val="EFEFEF"/>
                </a:highlight>
                <a:latin typeface="Courier New"/>
                <a:ea typeface="Courier New"/>
                <a:cs typeface="Courier New"/>
                <a:sym typeface="Courier New"/>
              </a:rPr>
              <a:t>="YouTube video player"</a:t>
            </a:r>
            <a:endParaRPr sz="1100" b="1">
              <a:solidFill>
                <a:srgbClr val="008000"/>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b="1">
                <a:solidFill>
                  <a:srgbClr val="008000"/>
                </a:solidFill>
                <a:highlight>
                  <a:srgbClr val="EFEFEF"/>
                </a:highlight>
                <a:latin typeface="Courier New"/>
                <a:ea typeface="Courier New"/>
                <a:cs typeface="Courier New"/>
                <a:sym typeface="Courier New"/>
              </a:rPr>
              <a:t>                   </a:t>
            </a:r>
            <a:r>
              <a:rPr lang="uk" sz="1100" b="1">
                <a:solidFill>
                  <a:srgbClr val="0000FF"/>
                </a:solidFill>
                <a:highlight>
                  <a:srgbClr val="EFEFEF"/>
                </a:highlight>
                <a:latin typeface="Courier New"/>
                <a:ea typeface="Courier New"/>
                <a:cs typeface="Courier New"/>
                <a:sym typeface="Courier New"/>
              </a:rPr>
              <a:t>frameborder</a:t>
            </a:r>
            <a:r>
              <a:rPr lang="uk" sz="1100" b="1">
                <a:solidFill>
                  <a:srgbClr val="008000"/>
                </a:solidFill>
                <a:highlight>
                  <a:srgbClr val="EFEFEF"/>
                </a:highlight>
                <a:latin typeface="Courier New"/>
                <a:ea typeface="Courier New"/>
                <a:cs typeface="Courier New"/>
                <a:sym typeface="Courier New"/>
              </a:rPr>
              <a:t>="0"</a:t>
            </a:r>
            <a:endParaRPr sz="1100" b="1">
              <a:solidFill>
                <a:srgbClr val="008000"/>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b="1">
                <a:solidFill>
                  <a:srgbClr val="008000"/>
                </a:solidFill>
                <a:highlight>
                  <a:srgbClr val="EFEFEF"/>
                </a:highlight>
                <a:latin typeface="Courier New"/>
                <a:ea typeface="Courier New"/>
                <a:cs typeface="Courier New"/>
                <a:sym typeface="Courier New"/>
              </a:rPr>
              <a:t>                   </a:t>
            </a:r>
            <a:r>
              <a:rPr lang="uk" sz="1100" b="1">
                <a:solidFill>
                  <a:srgbClr val="0000FF"/>
                </a:solidFill>
                <a:highlight>
                  <a:srgbClr val="EFEFEF"/>
                </a:highlight>
                <a:latin typeface="Courier New"/>
                <a:ea typeface="Courier New"/>
                <a:cs typeface="Courier New"/>
                <a:sym typeface="Courier New"/>
              </a:rPr>
              <a:t>allow</a:t>
            </a:r>
            <a:r>
              <a:rPr lang="uk" sz="1100" b="1">
                <a:solidFill>
                  <a:srgbClr val="008000"/>
                </a:solidFill>
                <a:highlight>
                  <a:srgbClr val="EFEFEF"/>
                </a:highlight>
                <a:latin typeface="Courier New"/>
                <a:ea typeface="Courier New"/>
                <a:cs typeface="Courier New"/>
                <a:sym typeface="Courier New"/>
              </a:rPr>
              <a:t>="accelerometer; autoplay; clipboard-write; encrypted-media; gyroscope; picture-in-picture"</a:t>
            </a:r>
            <a:endParaRPr sz="1100" b="1">
              <a:solidFill>
                <a:srgbClr val="008000"/>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b="1">
                <a:solidFill>
                  <a:srgbClr val="008000"/>
                </a:solidFill>
                <a:highlight>
                  <a:srgbClr val="EFEFEF"/>
                </a:highlight>
                <a:latin typeface="Courier New"/>
                <a:ea typeface="Courier New"/>
                <a:cs typeface="Courier New"/>
                <a:sym typeface="Courier New"/>
              </a:rPr>
              <a:t>                   </a:t>
            </a:r>
            <a:r>
              <a:rPr lang="uk" sz="1100" b="1">
                <a:solidFill>
                  <a:srgbClr val="0000FF"/>
                </a:solidFill>
                <a:highlight>
                  <a:srgbClr val="EFEFEF"/>
                </a:highlight>
                <a:latin typeface="Courier New"/>
                <a:ea typeface="Courier New"/>
                <a:cs typeface="Courier New"/>
                <a:sym typeface="Courier New"/>
              </a:rPr>
              <a:t>allowfullscreen</a:t>
            </a:r>
            <a:r>
              <a:rPr lang="uk" sz="1100">
                <a:solidFill>
                  <a:schemeClr val="dk1"/>
                </a:solidFill>
                <a:highlight>
                  <a:srgbClr val="EFEFEF"/>
                </a:highlight>
                <a:latin typeface="Courier New"/>
                <a:ea typeface="Courier New"/>
                <a:cs typeface="Courier New"/>
                <a:sym typeface="Courier New"/>
              </a:rPr>
              <a:t>&gt;&lt;/</a:t>
            </a:r>
            <a:r>
              <a:rPr lang="uk" sz="1100" b="1">
                <a:solidFill>
                  <a:srgbClr val="000080"/>
                </a:solidFill>
                <a:highlight>
                  <a:srgbClr val="EFEFEF"/>
                </a:highlight>
                <a:latin typeface="Courier New"/>
                <a:ea typeface="Courier New"/>
                <a:cs typeface="Courier New"/>
                <a:sym typeface="Courier New"/>
              </a:rPr>
              <a:t>iframe</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p</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Lorem ipsum dolor sit amet, consectetur adipisicing elit. Asperiores beatae deleniti ea eius labore</a:t>
            </a:r>
            <a:endParaRPr sz="11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molestias natus, necessitatibus nihil non omnis quisquam, rerum sint veritatis! Autem consequatur deleniti</a:t>
            </a:r>
            <a:endParaRPr sz="11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eos excepturi nobis?</a:t>
            </a:r>
            <a:endParaRPr sz="11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p</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 </a:t>
            </a:r>
            <a:r>
              <a:rPr lang="uk" sz="1100" b="1">
                <a:solidFill>
                  <a:srgbClr val="0000FF"/>
                </a:solidFill>
                <a:highlight>
                  <a:srgbClr val="EFEFEF"/>
                </a:highlight>
                <a:latin typeface="Courier New"/>
                <a:ea typeface="Courier New"/>
                <a:cs typeface="Courier New"/>
                <a:sym typeface="Courier New"/>
              </a:rPr>
              <a:t>class</a:t>
            </a:r>
            <a:r>
              <a:rPr lang="uk" sz="1100" b="1">
                <a:solidFill>
                  <a:srgbClr val="008000"/>
                </a:solidFill>
                <a:highlight>
                  <a:srgbClr val="EFEFEF"/>
                </a:highlight>
                <a:latin typeface="Courier New"/>
                <a:ea typeface="Courier New"/>
                <a:cs typeface="Courier New"/>
                <a:sym typeface="Courier New"/>
              </a:rPr>
              <a:t>="video"</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 </a:t>
            </a:r>
            <a:r>
              <a:rPr lang="uk" sz="1100" b="1">
                <a:solidFill>
                  <a:srgbClr val="0000FF"/>
                </a:solidFill>
                <a:highlight>
                  <a:srgbClr val="EFEFEF"/>
                </a:highlight>
                <a:latin typeface="Courier New"/>
                <a:ea typeface="Courier New"/>
                <a:cs typeface="Courier New"/>
                <a:sym typeface="Courier New"/>
              </a:rPr>
              <a:t>class</a:t>
            </a:r>
            <a:r>
              <a:rPr lang="uk" sz="1100" b="1">
                <a:solidFill>
                  <a:srgbClr val="008000"/>
                </a:solidFill>
                <a:highlight>
                  <a:srgbClr val="EFEFEF"/>
                </a:highlight>
                <a:latin typeface="Courier New"/>
                <a:ea typeface="Courier New"/>
                <a:cs typeface="Courier New"/>
                <a:sym typeface="Courier New"/>
              </a:rPr>
              <a:t>="video__wrap"</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h3</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Оля. Відгук про курс JavaScript Complex.</a:t>
            </a:r>
            <a:endParaRPr sz="11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h3</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iframe </a:t>
            </a:r>
            <a:r>
              <a:rPr lang="uk" sz="1100" b="1">
                <a:solidFill>
                  <a:srgbClr val="0000FF"/>
                </a:solidFill>
                <a:highlight>
                  <a:srgbClr val="EFEFEF"/>
                </a:highlight>
                <a:latin typeface="Courier New"/>
                <a:ea typeface="Courier New"/>
                <a:cs typeface="Courier New"/>
                <a:sym typeface="Courier New"/>
              </a:rPr>
              <a:t>width</a:t>
            </a:r>
            <a:r>
              <a:rPr lang="uk" sz="1100" b="1">
                <a:solidFill>
                  <a:srgbClr val="008000"/>
                </a:solidFill>
                <a:highlight>
                  <a:srgbClr val="EFEFEF"/>
                </a:highlight>
                <a:latin typeface="Courier New"/>
                <a:ea typeface="Courier New"/>
                <a:cs typeface="Courier New"/>
                <a:sym typeface="Courier New"/>
              </a:rPr>
              <a:t>="560" </a:t>
            </a:r>
            <a:r>
              <a:rPr lang="uk" sz="1100" b="1">
                <a:solidFill>
                  <a:srgbClr val="0000FF"/>
                </a:solidFill>
                <a:highlight>
                  <a:srgbClr val="EFEFEF"/>
                </a:highlight>
                <a:latin typeface="Courier New"/>
                <a:ea typeface="Courier New"/>
                <a:cs typeface="Courier New"/>
                <a:sym typeface="Courier New"/>
              </a:rPr>
              <a:t>height</a:t>
            </a:r>
            <a:r>
              <a:rPr lang="uk" sz="1100" b="1">
                <a:solidFill>
                  <a:srgbClr val="008000"/>
                </a:solidFill>
                <a:highlight>
                  <a:srgbClr val="EFEFEF"/>
                </a:highlight>
                <a:latin typeface="Courier New"/>
                <a:ea typeface="Courier New"/>
                <a:cs typeface="Courier New"/>
                <a:sym typeface="Courier New"/>
              </a:rPr>
              <a:t>="315" </a:t>
            </a:r>
            <a:r>
              <a:rPr lang="uk" sz="1100" b="1">
                <a:solidFill>
                  <a:srgbClr val="0000FF"/>
                </a:solidFill>
                <a:highlight>
                  <a:srgbClr val="EFEFEF"/>
                </a:highlight>
                <a:latin typeface="Courier New"/>
                <a:ea typeface="Courier New"/>
                <a:cs typeface="Courier New"/>
                <a:sym typeface="Courier New"/>
              </a:rPr>
              <a:t>src</a:t>
            </a:r>
            <a:r>
              <a:rPr lang="uk" sz="1100" b="1">
                <a:solidFill>
                  <a:srgbClr val="008000"/>
                </a:solidFill>
                <a:highlight>
                  <a:srgbClr val="EFEFEF"/>
                </a:highlight>
                <a:latin typeface="Courier New"/>
                <a:ea typeface="Courier New"/>
                <a:cs typeface="Courier New"/>
                <a:sym typeface="Courier New"/>
              </a:rPr>
              <a:t>="https://www.youtube.com/embed/Q7MBLl5vY34"</a:t>
            </a:r>
            <a:endParaRPr sz="1100" b="1">
              <a:solidFill>
                <a:srgbClr val="008000"/>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b="1">
                <a:solidFill>
                  <a:srgbClr val="008000"/>
                </a:solidFill>
                <a:highlight>
                  <a:srgbClr val="EFEFEF"/>
                </a:highlight>
                <a:latin typeface="Courier New"/>
                <a:ea typeface="Courier New"/>
                <a:cs typeface="Courier New"/>
                <a:sym typeface="Courier New"/>
              </a:rPr>
              <a:t>                   </a:t>
            </a:r>
            <a:r>
              <a:rPr lang="uk" sz="1100" b="1">
                <a:solidFill>
                  <a:srgbClr val="0000FF"/>
                </a:solidFill>
                <a:highlight>
                  <a:srgbClr val="EFEFEF"/>
                </a:highlight>
                <a:latin typeface="Courier New"/>
                <a:ea typeface="Courier New"/>
                <a:cs typeface="Courier New"/>
                <a:sym typeface="Courier New"/>
              </a:rPr>
              <a:t>title</a:t>
            </a:r>
            <a:r>
              <a:rPr lang="uk" sz="1100" b="1">
                <a:solidFill>
                  <a:srgbClr val="008000"/>
                </a:solidFill>
                <a:highlight>
                  <a:srgbClr val="EFEFEF"/>
                </a:highlight>
                <a:latin typeface="Courier New"/>
                <a:ea typeface="Courier New"/>
                <a:cs typeface="Courier New"/>
                <a:sym typeface="Courier New"/>
              </a:rPr>
              <a:t>="YouTube video player" </a:t>
            </a:r>
            <a:r>
              <a:rPr lang="uk" sz="1100" b="1">
                <a:solidFill>
                  <a:srgbClr val="0000FF"/>
                </a:solidFill>
                <a:highlight>
                  <a:srgbClr val="EFEFEF"/>
                </a:highlight>
                <a:latin typeface="Courier New"/>
                <a:ea typeface="Courier New"/>
                <a:cs typeface="Courier New"/>
                <a:sym typeface="Courier New"/>
              </a:rPr>
              <a:t>frameborder</a:t>
            </a:r>
            <a:r>
              <a:rPr lang="uk" sz="1100" b="1">
                <a:solidFill>
                  <a:srgbClr val="008000"/>
                </a:solidFill>
                <a:highlight>
                  <a:srgbClr val="EFEFEF"/>
                </a:highlight>
                <a:latin typeface="Courier New"/>
                <a:ea typeface="Courier New"/>
                <a:cs typeface="Courier New"/>
                <a:sym typeface="Courier New"/>
              </a:rPr>
              <a:t>="0"</a:t>
            </a:r>
            <a:endParaRPr sz="1100" b="1">
              <a:solidFill>
                <a:srgbClr val="008000"/>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b="1">
                <a:solidFill>
                  <a:srgbClr val="008000"/>
                </a:solidFill>
                <a:highlight>
                  <a:srgbClr val="EFEFEF"/>
                </a:highlight>
                <a:latin typeface="Courier New"/>
                <a:ea typeface="Courier New"/>
                <a:cs typeface="Courier New"/>
                <a:sym typeface="Courier New"/>
              </a:rPr>
              <a:t>                   </a:t>
            </a:r>
            <a:r>
              <a:rPr lang="uk" sz="1100" b="1">
                <a:solidFill>
                  <a:srgbClr val="0000FF"/>
                </a:solidFill>
                <a:highlight>
                  <a:srgbClr val="EFEFEF"/>
                </a:highlight>
                <a:latin typeface="Courier New"/>
                <a:ea typeface="Courier New"/>
                <a:cs typeface="Courier New"/>
                <a:sym typeface="Courier New"/>
              </a:rPr>
              <a:t>allow</a:t>
            </a:r>
            <a:r>
              <a:rPr lang="uk" sz="1100" b="1">
                <a:solidFill>
                  <a:srgbClr val="008000"/>
                </a:solidFill>
                <a:highlight>
                  <a:srgbClr val="EFEFEF"/>
                </a:highlight>
                <a:latin typeface="Courier New"/>
                <a:ea typeface="Courier New"/>
                <a:cs typeface="Courier New"/>
                <a:sym typeface="Courier New"/>
              </a:rPr>
              <a:t>="accelerometer; autoplay; clipboard-write; encrypted-media; gyroscope; picture-in-picture"</a:t>
            </a:r>
            <a:endParaRPr sz="1100" b="1">
              <a:solidFill>
                <a:srgbClr val="008000"/>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b="1">
                <a:solidFill>
                  <a:srgbClr val="008000"/>
                </a:solidFill>
                <a:highlight>
                  <a:srgbClr val="EFEFEF"/>
                </a:highlight>
                <a:latin typeface="Courier New"/>
                <a:ea typeface="Courier New"/>
                <a:cs typeface="Courier New"/>
                <a:sym typeface="Courier New"/>
              </a:rPr>
              <a:t>                   </a:t>
            </a:r>
            <a:r>
              <a:rPr lang="uk" sz="1100" b="1">
                <a:solidFill>
                  <a:srgbClr val="0000FF"/>
                </a:solidFill>
                <a:highlight>
                  <a:srgbClr val="EFEFEF"/>
                </a:highlight>
                <a:latin typeface="Courier New"/>
                <a:ea typeface="Courier New"/>
                <a:cs typeface="Courier New"/>
                <a:sym typeface="Courier New"/>
              </a:rPr>
              <a:t>allowfullscreen</a:t>
            </a:r>
            <a:r>
              <a:rPr lang="uk" sz="1100">
                <a:solidFill>
                  <a:schemeClr val="dk1"/>
                </a:solidFill>
                <a:highlight>
                  <a:srgbClr val="EFEFEF"/>
                </a:highlight>
                <a:latin typeface="Courier New"/>
                <a:ea typeface="Courier New"/>
                <a:cs typeface="Courier New"/>
                <a:sym typeface="Courier New"/>
              </a:rPr>
              <a:t>&gt;&lt;/</a:t>
            </a:r>
            <a:r>
              <a:rPr lang="uk" sz="1100" b="1">
                <a:solidFill>
                  <a:srgbClr val="000080"/>
                </a:solidFill>
                <a:highlight>
                  <a:srgbClr val="EFEFEF"/>
                </a:highlight>
                <a:latin typeface="Courier New"/>
                <a:ea typeface="Courier New"/>
                <a:cs typeface="Courier New"/>
                <a:sym typeface="Courier New"/>
              </a:rPr>
              <a:t>iframe</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p</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Lorem ipsum dolor sit amet, consectetur adipisicing elit. Asperiores beatae deleniti ea eius labore</a:t>
            </a:r>
            <a:endParaRPr sz="11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molestias natus, necessitatibus nihil non omnis quisquam, rerum sint veritatis! Autem consequatur deleniti</a:t>
            </a:r>
            <a:endParaRPr sz="11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eos excepturi nobis?</a:t>
            </a:r>
            <a:endParaRPr sz="11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p</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FFFFFF"/>
                </a:highlight>
                <a:latin typeface="Courier New"/>
                <a:ea typeface="Courier New"/>
                <a:cs typeface="Courier New"/>
                <a:sym typeface="Courier New"/>
              </a:rPr>
              <a:t>   </a:t>
            </a: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endParaRPr sz="11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100">
                <a:solidFill>
                  <a:schemeClr val="dk1"/>
                </a:solidFill>
                <a:highlight>
                  <a:srgbClr val="EFEFEF"/>
                </a:highlight>
                <a:latin typeface="Courier New"/>
                <a:ea typeface="Courier New"/>
                <a:cs typeface="Courier New"/>
                <a:sym typeface="Courier New"/>
              </a:rPr>
              <a:t>&lt;/</a:t>
            </a:r>
            <a:r>
              <a:rPr lang="uk" sz="1100" b="1">
                <a:solidFill>
                  <a:srgbClr val="000080"/>
                </a:solidFill>
                <a:highlight>
                  <a:srgbClr val="EFEFEF"/>
                </a:highlight>
                <a:latin typeface="Courier New"/>
                <a:ea typeface="Courier New"/>
                <a:cs typeface="Courier New"/>
                <a:sym typeface="Courier New"/>
              </a:rPr>
              <a:t>div</a:t>
            </a:r>
            <a:r>
              <a:rPr lang="uk" sz="1100">
                <a:solidFill>
                  <a:schemeClr val="dk1"/>
                </a:solidFill>
                <a:highlight>
                  <a:srgbClr val="EFEFEF"/>
                </a:highlight>
                <a:latin typeface="Courier New"/>
                <a:ea typeface="Courier New"/>
                <a:cs typeface="Courier New"/>
                <a:sym typeface="Courier New"/>
              </a:rPr>
              <a:t>&gt;</a:t>
            </a:r>
            <a:endParaRPr sz="1100">
              <a:solidFill>
                <a:schemeClr val="dk1"/>
              </a:solidFill>
              <a:highlight>
                <a:srgbClr val="EFEFEF"/>
              </a:highlight>
              <a:latin typeface="Courier New"/>
              <a:ea typeface="Courier New"/>
              <a:cs typeface="Courier New"/>
              <a:sym typeface="Courier New"/>
            </a:endParaRPr>
          </a:p>
          <a:p>
            <a:pPr marL="0" lvl="0" indent="0" algn="l" rtl="0">
              <a:spcBef>
                <a:spcPts val="0"/>
              </a:spcBef>
              <a:spcAft>
                <a:spcPts val="0"/>
              </a:spcAft>
              <a:buNone/>
            </a:pPr>
            <a:endParaRPr sz="1100">
              <a:solidFill>
                <a:schemeClr val="dk1"/>
              </a:solidFill>
              <a:highlight>
                <a:srgbClr val="EFEFEF"/>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152400" y="152400"/>
            <a:ext cx="8045002" cy="5067701"/>
          </a:xfrm>
          <a:prstGeom prst="rect">
            <a:avLst/>
          </a:prstGeom>
          <a:noFill/>
          <a:ln>
            <a:noFill/>
          </a:ln>
        </p:spPr>
      </p:pic>
      <p:sp>
        <p:nvSpPr>
          <p:cNvPr id="109" name="Google Shape;109;p20"/>
          <p:cNvSpPr txBox="1"/>
          <p:nvPr/>
        </p:nvSpPr>
        <p:spPr>
          <a:xfrm>
            <a:off x="8428375" y="152400"/>
            <a:ext cx="47058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500" b="1">
                <a:solidFill>
                  <a:srgbClr val="000080"/>
                </a:solidFill>
                <a:highlight>
                  <a:srgbClr val="FFFFFF"/>
                </a:highlight>
                <a:latin typeface="Courier New"/>
                <a:ea typeface="Courier New"/>
                <a:cs typeface="Courier New"/>
                <a:sym typeface="Courier New"/>
              </a:rPr>
              <a:t>@media </a:t>
            </a:r>
            <a:r>
              <a:rPr lang="uk" sz="1500" b="1">
                <a:solidFill>
                  <a:srgbClr val="008000"/>
                </a:solidFill>
                <a:highlight>
                  <a:srgbClr val="FFFFFF"/>
                </a:highlight>
                <a:latin typeface="Courier New"/>
                <a:ea typeface="Courier New"/>
                <a:cs typeface="Courier New"/>
                <a:sym typeface="Courier New"/>
              </a:rPr>
              <a:t>screen </a:t>
            </a:r>
            <a:r>
              <a:rPr lang="uk" sz="1500" b="1">
                <a:solidFill>
                  <a:srgbClr val="000080"/>
                </a:solidFill>
                <a:highlight>
                  <a:srgbClr val="FFFFFF"/>
                </a:highlight>
                <a:latin typeface="Courier New"/>
                <a:ea typeface="Courier New"/>
                <a:cs typeface="Courier New"/>
                <a:sym typeface="Courier New"/>
              </a:rPr>
              <a:t>and </a:t>
            </a:r>
            <a:r>
              <a:rPr lang="uk" sz="1500">
                <a:solidFill>
                  <a:schemeClr val="dk1"/>
                </a:solidFill>
                <a:highlight>
                  <a:srgbClr val="FFFFFF"/>
                </a:highlight>
                <a:latin typeface="Courier New"/>
                <a:ea typeface="Courier New"/>
                <a:cs typeface="Courier New"/>
                <a:sym typeface="Courier New"/>
              </a:rPr>
              <a:t>(</a:t>
            </a:r>
            <a:r>
              <a:rPr lang="uk" sz="1500" b="1">
                <a:solidFill>
                  <a:srgbClr val="0000FF"/>
                </a:solidFill>
                <a:highlight>
                  <a:srgbClr val="FFFFFF"/>
                </a:highlight>
                <a:latin typeface="Courier New"/>
                <a:ea typeface="Courier New"/>
                <a:cs typeface="Courier New"/>
                <a:sym typeface="Courier New"/>
              </a:rPr>
              <a:t>max-width</a:t>
            </a:r>
            <a:r>
              <a:rPr lang="uk" sz="1500">
                <a:solidFill>
                  <a:schemeClr val="dk1"/>
                </a:solidFill>
                <a:highlight>
                  <a:srgbClr val="FFFFFF"/>
                </a:highlight>
                <a:latin typeface="Courier New"/>
                <a:ea typeface="Courier New"/>
                <a:cs typeface="Courier New"/>
                <a:sym typeface="Courier New"/>
              </a:rPr>
              <a:t>: </a:t>
            </a:r>
            <a:r>
              <a:rPr lang="uk" sz="1500">
                <a:solidFill>
                  <a:srgbClr val="0000FF"/>
                </a:solidFill>
                <a:highlight>
                  <a:srgbClr val="FFFFFF"/>
                </a:highlight>
                <a:latin typeface="Courier New"/>
                <a:ea typeface="Courier New"/>
                <a:cs typeface="Courier New"/>
                <a:sym typeface="Courier New"/>
              </a:rPr>
              <a:t>992</a:t>
            </a:r>
            <a:r>
              <a:rPr lang="uk" sz="1500" b="1">
                <a:solidFill>
                  <a:srgbClr val="008000"/>
                </a:solidFill>
                <a:highlight>
                  <a:srgbClr val="FFFFFF"/>
                </a:highlight>
                <a:latin typeface="Courier New"/>
                <a:ea typeface="Courier New"/>
                <a:cs typeface="Courier New"/>
                <a:sym typeface="Courier New"/>
              </a:rPr>
              <a:t>px</a:t>
            </a:r>
            <a:r>
              <a:rPr lang="uk" sz="1500">
                <a:solidFill>
                  <a:schemeClr val="dk1"/>
                </a:solidFill>
                <a:highlight>
                  <a:srgbClr val="FFFFFF"/>
                </a:highlight>
                <a:latin typeface="Courier New"/>
                <a:ea typeface="Courier New"/>
                <a:cs typeface="Courier New"/>
                <a:sym typeface="Courier New"/>
              </a:rPr>
              <a:t>) {</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r>
              <a:rPr lang="uk" sz="1500" b="1">
                <a:solidFill>
                  <a:srgbClr val="000080"/>
                </a:solidFill>
                <a:highlight>
                  <a:srgbClr val="FFFFFF"/>
                </a:highlight>
                <a:latin typeface="Courier New"/>
                <a:ea typeface="Courier New"/>
                <a:cs typeface="Courier New"/>
                <a:sym typeface="Courier New"/>
              </a:rPr>
              <a:t>videos </a:t>
            </a: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r>
              <a:rPr lang="uk" sz="1500" b="1">
                <a:solidFill>
                  <a:srgbClr val="0000FF"/>
                </a:solidFill>
                <a:highlight>
                  <a:srgbClr val="FFFFFF"/>
                </a:highlight>
                <a:latin typeface="Courier New"/>
                <a:ea typeface="Courier New"/>
                <a:cs typeface="Courier New"/>
                <a:sym typeface="Courier New"/>
              </a:rPr>
              <a:t>flex-direction</a:t>
            </a:r>
            <a:r>
              <a:rPr lang="uk" sz="1500">
                <a:solidFill>
                  <a:schemeClr val="dk1"/>
                </a:solidFill>
                <a:highlight>
                  <a:srgbClr val="FFFFFF"/>
                </a:highlight>
                <a:latin typeface="Courier New"/>
                <a:ea typeface="Courier New"/>
                <a:cs typeface="Courier New"/>
                <a:sym typeface="Courier New"/>
              </a:rPr>
              <a:t>: </a:t>
            </a:r>
            <a:r>
              <a:rPr lang="uk" sz="1500" b="1">
                <a:solidFill>
                  <a:srgbClr val="008000"/>
                </a:solidFill>
                <a:highlight>
                  <a:srgbClr val="FFFFFF"/>
                </a:highlight>
                <a:latin typeface="Courier New"/>
                <a:ea typeface="Courier New"/>
                <a:cs typeface="Courier New"/>
                <a:sym typeface="Courier New"/>
              </a:rPr>
              <a:t>column</a:t>
            </a: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r>
              <a:rPr lang="uk" sz="1500" b="1">
                <a:solidFill>
                  <a:srgbClr val="0000FF"/>
                </a:solidFill>
                <a:highlight>
                  <a:srgbClr val="FFFFFF"/>
                </a:highlight>
                <a:latin typeface="Courier New"/>
                <a:ea typeface="Courier New"/>
                <a:cs typeface="Courier New"/>
                <a:sym typeface="Courier New"/>
              </a:rPr>
              <a:t>row-gap</a:t>
            </a:r>
            <a:r>
              <a:rPr lang="uk" sz="1500">
                <a:solidFill>
                  <a:schemeClr val="dk1"/>
                </a:solidFill>
                <a:highlight>
                  <a:srgbClr val="FFFFFF"/>
                </a:highlight>
                <a:latin typeface="Courier New"/>
                <a:ea typeface="Courier New"/>
                <a:cs typeface="Courier New"/>
                <a:sym typeface="Courier New"/>
              </a:rPr>
              <a:t>: </a:t>
            </a:r>
            <a:r>
              <a:rPr lang="uk" sz="1500">
                <a:solidFill>
                  <a:srgbClr val="0000FF"/>
                </a:solidFill>
                <a:highlight>
                  <a:srgbClr val="FFFFFF"/>
                </a:highlight>
                <a:latin typeface="Courier New"/>
                <a:ea typeface="Courier New"/>
                <a:cs typeface="Courier New"/>
                <a:sym typeface="Courier New"/>
              </a:rPr>
              <a:t>30</a:t>
            </a:r>
            <a:r>
              <a:rPr lang="uk" sz="1500" b="1">
                <a:solidFill>
                  <a:srgbClr val="008000"/>
                </a:solidFill>
                <a:highlight>
                  <a:srgbClr val="FFFFFF"/>
                </a:highlight>
                <a:latin typeface="Courier New"/>
                <a:ea typeface="Courier New"/>
                <a:cs typeface="Courier New"/>
                <a:sym typeface="Courier New"/>
              </a:rPr>
              <a:t>px</a:t>
            </a: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r>
              <a:rPr lang="uk" sz="1500" b="1">
                <a:solidFill>
                  <a:srgbClr val="000080"/>
                </a:solidFill>
                <a:highlight>
                  <a:srgbClr val="FFFFFF"/>
                </a:highlight>
                <a:latin typeface="Courier New"/>
                <a:ea typeface="Courier New"/>
                <a:cs typeface="Courier New"/>
                <a:sym typeface="Courier New"/>
              </a:rPr>
              <a:t>video </a:t>
            </a: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r>
              <a:rPr lang="uk" sz="1500" b="1">
                <a:solidFill>
                  <a:srgbClr val="0000FF"/>
                </a:solidFill>
                <a:highlight>
                  <a:srgbClr val="FFFFFF"/>
                </a:highlight>
                <a:latin typeface="Courier New"/>
                <a:ea typeface="Courier New"/>
                <a:cs typeface="Courier New"/>
                <a:sym typeface="Courier New"/>
              </a:rPr>
              <a:t>flex-direction</a:t>
            </a:r>
            <a:r>
              <a:rPr lang="uk" sz="1500">
                <a:solidFill>
                  <a:schemeClr val="dk1"/>
                </a:solidFill>
                <a:highlight>
                  <a:srgbClr val="FFFFFF"/>
                </a:highlight>
                <a:latin typeface="Courier New"/>
                <a:ea typeface="Courier New"/>
                <a:cs typeface="Courier New"/>
                <a:sym typeface="Courier New"/>
              </a:rPr>
              <a:t>: </a:t>
            </a:r>
            <a:r>
              <a:rPr lang="uk" sz="1500" b="1">
                <a:solidFill>
                  <a:srgbClr val="008000"/>
                </a:solidFill>
                <a:highlight>
                  <a:srgbClr val="FFFFFF"/>
                </a:highlight>
                <a:latin typeface="Courier New"/>
                <a:ea typeface="Courier New"/>
                <a:cs typeface="Courier New"/>
                <a:sym typeface="Courier New"/>
              </a:rPr>
              <a:t>column</a:t>
            </a: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r>
              <a:rPr lang="uk" sz="1500" b="1">
                <a:solidFill>
                  <a:srgbClr val="000080"/>
                </a:solidFill>
                <a:highlight>
                  <a:srgbClr val="FFFFFF"/>
                </a:highlight>
                <a:latin typeface="Courier New"/>
                <a:ea typeface="Courier New"/>
                <a:cs typeface="Courier New"/>
                <a:sym typeface="Courier New"/>
              </a:rPr>
              <a:t>video__wrap </a:t>
            </a: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r>
              <a:rPr lang="uk" sz="1500" b="1">
                <a:solidFill>
                  <a:srgbClr val="0000FF"/>
                </a:solidFill>
                <a:highlight>
                  <a:srgbClr val="FFFFFF"/>
                </a:highlight>
                <a:latin typeface="Courier New"/>
                <a:ea typeface="Courier New"/>
                <a:cs typeface="Courier New"/>
                <a:sym typeface="Courier New"/>
              </a:rPr>
              <a:t>display</a:t>
            </a:r>
            <a:r>
              <a:rPr lang="uk" sz="1500">
                <a:solidFill>
                  <a:schemeClr val="dk1"/>
                </a:solidFill>
                <a:highlight>
                  <a:srgbClr val="FFFFFF"/>
                </a:highlight>
                <a:latin typeface="Courier New"/>
                <a:ea typeface="Courier New"/>
                <a:cs typeface="Courier New"/>
                <a:sym typeface="Courier New"/>
              </a:rPr>
              <a:t>: </a:t>
            </a:r>
            <a:r>
              <a:rPr lang="uk" sz="1500" b="1">
                <a:solidFill>
                  <a:srgbClr val="008000"/>
                </a:solidFill>
                <a:highlight>
                  <a:srgbClr val="FFFFFF"/>
                </a:highlight>
                <a:latin typeface="Courier New"/>
                <a:ea typeface="Courier New"/>
                <a:cs typeface="Courier New"/>
                <a:sym typeface="Courier New"/>
              </a:rPr>
              <a:t>flex</a:t>
            </a: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r>
              <a:rPr lang="uk" sz="1500" b="1">
                <a:solidFill>
                  <a:srgbClr val="0000FF"/>
                </a:solidFill>
                <a:highlight>
                  <a:srgbClr val="FFFFFF"/>
                </a:highlight>
                <a:latin typeface="Courier New"/>
                <a:ea typeface="Courier New"/>
                <a:cs typeface="Courier New"/>
                <a:sym typeface="Courier New"/>
              </a:rPr>
              <a:t>flex-direction</a:t>
            </a:r>
            <a:r>
              <a:rPr lang="uk" sz="1500">
                <a:solidFill>
                  <a:schemeClr val="dk1"/>
                </a:solidFill>
                <a:highlight>
                  <a:srgbClr val="FFFFFF"/>
                </a:highlight>
                <a:latin typeface="Courier New"/>
                <a:ea typeface="Courier New"/>
                <a:cs typeface="Courier New"/>
                <a:sym typeface="Courier New"/>
              </a:rPr>
              <a:t>: </a:t>
            </a:r>
            <a:r>
              <a:rPr lang="uk" sz="1500" b="1">
                <a:solidFill>
                  <a:srgbClr val="008000"/>
                </a:solidFill>
                <a:highlight>
                  <a:srgbClr val="FFFFFF"/>
                </a:highlight>
                <a:latin typeface="Courier New"/>
                <a:ea typeface="Courier New"/>
                <a:cs typeface="Courier New"/>
                <a:sym typeface="Courier New"/>
              </a:rPr>
              <a:t>column</a:t>
            </a: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r>
              <a:rPr lang="uk" sz="1500" b="1">
                <a:solidFill>
                  <a:srgbClr val="0000FF"/>
                </a:solidFill>
                <a:highlight>
                  <a:srgbClr val="FFFFFF"/>
                </a:highlight>
                <a:latin typeface="Courier New"/>
                <a:ea typeface="Courier New"/>
                <a:cs typeface="Courier New"/>
                <a:sym typeface="Courier New"/>
              </a:rPr>
              <a:t>align-items</a:t>
            </a:r>
            <a:r>
              <a:rPr lang="uk" sz="1500">
                <a:solidFill>
                  <a:schemeClr val="dk1"/>
                </a:solidFill>
                <a:highlight>
                  <a:srgbClr val="FFFFFF"/>
                </a:highlight>
                <a:latin typeface="Courier New"/>
                <a:ea typeface="Courier New"/>
                <a:cs typeface="Courier New"/>
                <a:sym typeface="Courier New"/>
              </a:rPr>
              <a:t>: </a:t>
            </a:r>
            <a:r>
              <a:rPr lang="uk" sz="1500" b="1">
                <a:solidFill>
                  <a:srgbClr val="008000"/>
                </a:solidFill>
                <a:highlight>
                  <a:srgbClr val="FFFFFF"/>
                </a:highlight>
                <a:latin typeface="Courier New"/>
                <a:ea typeface="Courier New"/>
                <a:cs typeface="Courier New"/>
                <a:sym typeface="Courier New"/>
              </a:rPr>
              <a:t>center</a:t>
            </a: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   }</a:t>
            </a: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uk" sz="1500">
                <a:solidFill>
                  <a:schemeClr val="dk1"/>
                </a:solidFill>
                <a:highlight>
                  <a:srgbClr val="FFFFFF"/>
                </a:highlight>
                <a:latin typeface="Courier New"/>
                <a:ea typeface="Courier New"/>
                <a:cs typeface="Courier New"/>
                <a:sym typeface="Courier New"/>
              </a:rPr>
              <a:t>}</a:t>
            </a:r>
            <a:endParaRPr sz="1500">
              <a:solidFill>
                <a:schemeClr val="dk1"/>
              </a:solidFill>
              <a:highlight>
                <a:srgbClr val="FFFFFF"/>
              </a:highlight>
              <a:latin typeface="Courier New"/>
              <a:ea typeface="Courier New"/>
              <a:cs typeface="Courier New"/>
              <a:sym typeface="Courier New"/>
            </a:endParaRPr>
          </a:p>
        </p:txBody>
      </p:sp>
      <p:sp>
        <p:nvSpPr>
          <p:cNvPr id="110" name="Google Shape;110;p20"/>
          <p:cNvSpPr txBox="1"/>
          <p:nvPr/>
        </p:nvSpPr>
        <p:spPr>
          <a:xfrm>
            <a:off x="152400" y="5689325"/>
            <a:ext cx="129819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При цьому html розмітка залишилась без змін. Всі маніпуляції відбувались тільки в середині css правил та з використанням @media screen.</a:t>
            </a:r>
            <a:endParaRPr sz="22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p:nvPr/>
        </p:nvSpPr>
        <p:spPr>
          <a:xfrm>
            <a:off x="617500" y="1144950"/>
            <a:ext cx="1440900" cy="1222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21"/>
          <p:cNvPicPr preferRelativeResize="0"/>
          <p:nvPr/>
        </p:nvPicPr>
        <p:blipFill>
          <a:blip r:embed="rId4">
            <a:alphaModFix/>
          </a:blip>
          <a:stretch>
            <a:fillRect/>
          </a:stretch>
        </p:blipFill>
        <p:spPr>
          <a:xfrm>
            <a:off x="812950" y="1215550"/>
            <a:ext cx="1050001" cy="1050001"/>
          </a:xfrm>
          <a:prstGeom prst="rect">
            <a:avLst/>
          </a:prstGeom>
          <a:noFill/>
          <a:ln>
            <a:noFill/>
          </a:ln>
        </p:spPr>
      </p:pic>
      <p:sp>
        <p:nvSpPr>
          <p:cNvPr id="117" name="Google Shape;117;p21"/>
          <p:cNvSpPr txBox="1"/>
          <p:nvPr/>
        </p:nvSpPr>
        <p:spPr>
          <a:xfrm>
            <a:off x="3134750" y="1355850"/>
            <a:ext cx="7395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4000">
                <a:solidFill>
                  <a:schemeClr val="lt1"/>
                </a:solidFill>
                <a:latin typeface="Montserrat ExtraBold"/>
                <a:ea typeface="Montserrat ExtraBold"/>
                <a:cs typeface="Montserrat ExtraBold"/>
                <a:sym typeface="Montserrat ExtraBold"/>
              </a:rPr>
              <a:t>VH,VW</a:t>
            </a:r>
            <a:endParaRPr sz="4000">
              <a:solidFill>
                <a:schemeClr val="lt1"/>
              </a:solidFill>
              <a:latin typeface="Montserrat ExtraBold"/>
              <a:ea typeface="Montserrat ExtraBold"/>
              <a:cs typeface="Montserrat ExtraBold"/>
              <a:sym typeface="Montserrat ExtraBold"/>
            </a:endParaRPr>
          </a:p>
        </p:txBody>
      </p:sp>
      <p:sp>
        <p:nvSpPr>
          <p:cNvPr id="118" name="Google Shape;118;p21"/>
          <p:cNvSpPr txBox="1"/>
          <p:nvPr/>
        </p:nvSpPr>
        <p:spPr>
          <a:xfrm>
            <a:off x="621650" y="2685625"/>
            <a:ext cx="116538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2200">
                <a:latin typeface="Courier New"/>
                <a:ea typeface="Courier New"/>
                <a:cs typeface="Courier New"/>
                <a:sym typeface="Courier New"/>
              </a:rPr>
              <a:t>Viewport height(vh),Viewport width(vw) - це процентна величина від загальної висоти області перегляду (viewport). 10vh становить 10% від поточної висоти області перегляду.</a:t>
            </a:r>
            <a:endParaRPr sz="2200">
              <a:latin typeface="Courier New"/>
              <a:ea typeface="Courier New"/>
              <a:cs typeface="Courier New"/>
              <a:sym typeface="Courier New"/>
            </a:endParaRPr>
          </a:p>
          <a:p>
            <a:pPr marL="0" lvl="0" indent="0" algn="l" rtl="0">
              <a:spcBef>
                <a:spcPts val="0"/>
              </a:spcBef>
              <a:spcAft>
                <a:spcPts val="0"/>
              </a:spcAft>
              <a:buNone/>
            </a:pPr>
            <a:endParaRPr sz="2200">
              <a:latin typeface="Courier New"/>
              <a:ea typeface="Courier New"/>
              <a:cs typeface="Courier New"/>
              <a:sym typeface="Courier New"/>
            </a:endParaRPr>
          </a:p>
          <a:p>
            <a:pPr marL="0" lvl="0" indent="0" algn="l" rtl="0">
              <a:spcBef>
                <a:spcPts val="0"/>
              </a:spcBef>
              <a:spcAft>
                <a:spcPts val="0"/>
              </a:spcAft>
              <a:buNone/>
            </a:pPr>
            <a:r>
              <a:rPr lang="uk" sz="2200">
                <a:latin typeface="Courier New"/>
                <a:ea typeface="Courier New"/>
                <a:cs typeface="Courier New"/>
                <a:sym typeface="Courier New"/>
              </a:rPr>
              <a:t>Таким чином, щоб задати окремому блоку розмір висоти, котрий дорівнює висоті області перегляду (або на весь екран) достатньо вказати height:100vh</a:t>
            </a:r>
            <a:endParaRPr sz="2200">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1042</Words>
  <Application>Microsoft Office PowerPoint</Application>
  <PresentationFormat>Произвольный</PresentationFormat>
  <Paragraphs>154</Paragraphs>
  <Slides>12</Slides>
  <Notes>12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12</vt:i4>
      </vt:variant>
    </vt:vector>
  </HeadingPairs>
  <TitlesOfParts>
    <vt:vector size="16" baseType="lpstr">
      <vt:lpstr>Montserrat ExtraBold</vt:lpstr>
      <vt:lpstr>Courier New</vt:lpstr>
      <vt:lpstr>Arial</vt:lpstr>
      <vt:lpstr>Simple Light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Zhuravlov Sergii</cp:lastModifiedBy>
  <cp:revision>1</cp:revision>
  <dcterms:modified xsi:type="dcterms:W3CDTF">2021-09-19T18:58:08Z</dcterms:modified>
</cp:coreProperties>
</file>